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Nunito Blac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NunitoBlack-bold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6c2550073630e0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6c2550073630e0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9612f38f46e3e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9612f38f46e3e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5320075a3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5320075a3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c9a50333782a8ae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c9a50333782a8ae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88af441a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d88af441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3c09d721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3c09d721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62e839543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62e83954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c9a50333782a8ae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c9a50333782a8ae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39612f38f46e3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39612f38f46e3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c9a50333782a8a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c9a50333782a8a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713400" y="1764875"/>
            <a:ext cx="26769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400" y="539375"/>
            <a:ext cx="6003600" cy="14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200"/>
              <a:buNone/>
              <a:defRPr b="1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2265825" y="1792050"/>
            <a:ext cx="4611000" cy="11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subTitle"/>
          </p:nvPr>
        </p:nvSpPr>
        <p:spPr>
          <a:xfrm>
            <a:off x="2266472" y="2930863"/>
            <a:ext cx="4611000" cy="420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121" name="Google Shape;121;p11"/>
          <p:cNvSpPr/>
          <p:nvPr/>
        </p:nvSpPr>
        <p:spPr>
          <a:xfrm rot="-5400000">
            <a:off x="6638232" y="2637732"/>
            <a:ext cx="1495768" cy="3515769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 rot="5400000">
            <a:off x="1010107" y="-1009993"/>
            <a:ext cx="1495768" cy="3515769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 rot="-5400000">
            <a:off x="-24819" y="2474242"/>
            <a:ext cx="1476421" cy="195029"/>
            <a:chOff x="213125" y="197550"/>
            <a:chExt cx="1737375" cy="229500"/>
          </a:xfrm>
        </p:grpSpPr>
        <p:cxnSp>
          <p:nvCxnSpPr>
            <p:cNvPr id="124" name="Google Shape;124;p11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1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1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1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1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1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1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1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1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1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1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1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6" name="Google Shape;136;p11"/>
          <p:cNvGrpSpPr/>
          <p:nvPr/>
        </p:nvGrpSpPr>
        <p:grpSpPr>
          <a:xfrm rot="-5400000">
            <a:off x="7692256" y="2474242"/>
            <a:ext cx="1476421" cy="195029"/>
            <a:chOff x="213125" y="197550"/>
            <a:chExt cx="1737375" cy="229500"/>
          </a:xfrm>
        </p:grpSpPr>
        <p:cxnSp>
          <p:nvCxnSpPr>
            <p:cNvPr id="137" name="Google Shape;137;p11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1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1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1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11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1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11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11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1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1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1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1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9" name="Google Shape;149;p11"/>
          <p:cNvGrpSpPr/>
          <p:nvPr/>
        </p:nvGrpSpPr>
        <p:grpSpPr>
          <a:xfrm>
            <a:off x="-127524" y="3900920"/>
            <a:ext cx="1597143" cy="1632490"/>
            <a:chOff x="7168139" y="2668132"/>
            <a:chExt cx="1597143" cy="1632490"/>
          </a:xfrm>
        </p:grpSpPr>
        <p:sp>
          <p:nvSpPr>
            <p:cNvPr id="150" name="Google Shape;150;p11"/>
            <p:cNvSpPr/>
            <p:nvPr/>
          </p:nvSpPr>
          <p:spPr>
            <a:xfrm>
              <a:off x="8039616" y="2668132"/>
              <a:ext cx="725665" cy="1632490"/>
            </a:xfrm>
            <a:custGeom>
              <a:rect b="b" l="l" r="r" t="t"/>
              <a:pathLst>
                <a:path extrusionOk="0" h="25449" w="11312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7430127" y="3041278"/>
              <a:ext cx="114636" cy="342868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7168139" y="2977772"/>
              <a:ext cx="554577" cy="1143108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>
            <a:off x="6247945" y="268903"/>
            <a:ext cx="628870" cy="126729"/>
          </a:xfrm>
          <a:custGeom>
            <a:rect b="b" l="l" r="r" t="t"/>
            <a:pathLst>
              <a:path extrusionOk="0" h="3664" w="18182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idx="1" type="subTitle"/>
          </p:nvPr>
        </p:nvSpPr>
        <p:spPr>
          <a:xfrm>
            <a:off x="720300" y="1879438"/>
            <a:ext cx="23868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57" name="Google Shape;157;p13"/>
          <p:cNvSpPr txBox="1"/>
          <p:nvPr>
            <p:ph hasCustomPrompt="1" type="title"/>
          </p:nvPr>
        </p:nvSpPr>
        <p:spPr>
          <a:xfrm>
            <a:off x="81527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/>
          <p:nvPr>
            <p:ph idx="2" type="subTitle"/>
          </p:nvPr>
        </p:nvSpPr>
        <p:spPr>
          <a:xfrm>
            <a:off x="720300" y="2188337"/>
            <a:ext cx="238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3" type="title"/>
          </p:nvPr>
        </p:nvSpPr>
        <p:spPr>
          <a:xfrm>
            <a:off x="335062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hasCustomPrompt="1" idx="4" type="title"/>
          </p:nvPr>
        </p:nvSpPr>
        <p:spPr>
          <a:xfrm>
            <a:off x="5885697" y="1288325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5" type="title"/>
          </p:nvPr>
        </p:nvSpPr>
        <p:spPr>
          <a:xfrm>
            <a:off x="814575" y="3074422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idx="6" type="subTitle"/>
          </p:nvPr>
        </p:nvSpPr>
        <p:spPr>
          <a:xfrm>
            <a:off x="3255370" y="1879438"/>
            <a:ext cx="23868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7" type="subTitle"/>
          </p:nvPr>
        </p:nvSpPr>
        <p:spPr>
          <a:xfrm>
            <a:off x="3257550" y="2188337"/>
            <a:ext cx="23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4" name="Google Shape;164;p13"/>
          <p:cNvSpPr txBox="1"/>
          <p:nvPr>
            <p:ph idx="8" type="subTitle"/>
          </p:nvPr>
        </p:nvSpPr>
        <p:spPr>
          <a:xfrm>
            <a:off x="5790440" y="1879438"/>
            <a:ext cx="23868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9" type="subTitle"/>
          </p:nvPr>
        </p:nvSpPr>
        <p:spPr>
          <a:xfrm>
            <a:off x="5792551" y="2188337"/>
            <a:ext cx="23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13"/>
          <p:cNvSpPr txBox="1"/>
          <p:nvPr>
            <p:ph idx="13" type="subTitle"/>
          </p:nvPr>
        </p:nvSpPr>
        <p:spPr>
          <a:xfrm>
            <a:off x="721421" y="3661562"/>
            <a:ext cx="23868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14" type="subTitle"/>
          </p:nvPr>
        </p:nvSpPr>
        <p:spPr>
          <a:xfrm>
            <a:off x="721422" y="3970462"/>
            <a:ext cx="238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8" name="Google Shape;168;p13"/>
          <p:cNvSpPr txBox="1"/>
          <p:nvPr>
            <p:ph idx="15" type="title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hasCustomPrompt="1" idx="16" type="title"/>
          </p:nvPr>
        </p:nvSpPr>
        <p:spPr>
          <a:xfrm>
            <a:off x="3350624" y="3074400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/>
          <p:nvPr>
            <p:ph hasCustomPrompt="1" idx="17" type="title"/>
          </p:nvPr>
        </p:nvSpPr>
        <p:spPr>
          <a:xfrm>
            <a:off x="5885697" y="3074400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/>
          <p:nvPr>
            <p:ph idx="18" type="subTitle"/>
          </p:nvPr>
        </p:nvSpPr>
        <p:spPr>
          <a:xfrm>
            <a:off x="3255370" y="3661562"/>
            <a:ext cx="23877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72" name="Google Shape;172;p13"/>
          <p:cNvSpPr txBox="1"/>
          <p:nvPr>
            <p:ph idx="19" type="subTitle"/>
          </p:nvPr>
        </p:nvSpPr>
        <p:spPr>
          <a:xfrm>
            <a:off x="3256575" y="3970462"/>
            <a:ext cx="238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73" name="Google Shape;173;p13"/>
          <p:cNvSpPr txBox="1"/>
          <p:nvPr>
            <p:ph idx="20" type="subTitle"/>
          </p:nvPr>
        </p:nvSpPr>
        <p:spPr>
          <a:xfrm>
            <a:off x="5790440" y="3661562"/>
            <a:ext cx="23868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74" name="Google Shape;174;p13"/>
          <p:cNvSpPr txBox="1"/>
          <p:nvPr>
            <p:ph idx="21" type="subTitle"/>
          </p:nvPr>
        </p:nvSpPr>
        <p:spPr>
          <a:xfrm>
            <a:off x="5792551" y="3970462"/>
            <a:ext cx="23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75" name="Google Shape;175;p13"/>
          <p:cNvSpPr/>
          <p:nvPr/>
        </p:nvSpPr>
        <p:spPr>
          <a:xfrm>
            <a:off x="7238358" y="157747"/>
            <a:ext cx="2384722" cy="1324522"/>
          </a:xfrm>
          <a:custGeom>
            <a:rect b="b" l="l" r="r" t="t"/>
            <a:pathLst>
              <a:path extrusionOk="0" h="10515" w="18932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 rot="-2175021">
            <a:off x="7719577" y="210249"/>
            <a:ext cx="946022" cy="1636498"/>
            <a:chOff x="-1203150" y="452325"/>
            <a:chExt cx="668575" cy="1156550"/>
          </a:xfrm>
        </p:grpSpPr>
        <p:sp>
          <p:nvSpPr>
            <p:cNvPr id="177" name="Google Shape;177;p13"/>
            <p:cNvSpPr/>
            <p:nvPr/>
          </p:nvSpPr>
          <p:spPr>
            <a:xfrm>
              <a:off x="-1048650" y="848925"/>
              <a:ext cx="399775" cy="759950"/>
            </a:xfrm>
            <a:custGeom>
              <a:rect b="b" l="l" r="r" t="t"/>
              <a:pathLst>
                <a:path extrusionOk="0" h="30398" w="15991">
                  <a:moveTo>
                    <a:pt x="655" y="1"/>
                  </a:moveTo>
                  <a:cubicBezTo>
                    <a:pt x="655" y="1"/>
                    <a:pt x="0" y="930"/>
                    <a:pt x="1167" y="1608"/>
                  </a:cubicBezTo>
                  <a:cubicBezTo>
                    <a:pt x="2346" y="2299"/>
                    <a:pt x="2143" y="10288"/>
                    <a:pt x="2143" y="10288"/>
                  </a:cubicBezTo>
                  <a:lnTo>
                    <a:pt x="2143" y="25730"/>
                  </a:lnTo>
                  <a:cubicBezTo>
                    <a:pt x="2143" y="25730"/>
                    <a:pt x="1929" y="30374"/>
                    <a:pt x="7989" y="30397"/>
                  </a:cubicBezTo>
                  <a:lnTo>
                    <a:pt x="8013" y="30397"/>
                  </a:lnTo>
                  <a:cubicBezTo>
                    <a:pt x="14085" y="30374"/>
                    <a:pt x="13859" y="25730"/>
                    <a:pt x="13859" y="25730"/>
                  </a:cubicBezTo>
                  <a:lnTo>
                    <a:pt x="13859" y="10288"/>
                  </a:lnTo>
                  <a:cubicBezTo>
                    <a:pt x="13859" y="10288"/>
                    <a:pt x="13657" y="2299"/>
                    <a:pt x="14835" y="1608"/>
                  </a:cubicBezTo>
                  <a:cubicBezTo>
                    <a:pt x="15990" y="930"/>
                    <a:pt x="15336" y="1"/>
                    <a:pt x="15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995675" y="595825"/>
              <a:ext cx="220000" cy="713600"/>
            </a:xfrm>
            <a:custGeom>
              <a:rect b="b" l="l" r="r" t="t"/>
              <a:pathLst>
                <a:path extrusionOk="0" h="28544" w="8800">
                  <a:moveTo>
                    <a:pt x="8707" y="0"/>
                  </a:moveTo>
                  <a:cubicBezTo>
                    <a:pt x="8672" y="0"/>
                    <a:pt x="8642" y="16"/>
                    <a:pt x="8633" y="52"/>
                  </a:cubicBezTo>
                  <a:cubicBezTo>
                    <a:pt x="8609" y="124"/>
                    <a:pt x="6942" y="4827"/>
                    <a:pt x="6109" y="9613"/>
                  </a:cubicBezTo>
                  <a:cubicBezTo>
                    <a:pt x="6085" y="5160"/>
                    <a:pt x="4918" y="2612"/>
                    <a:pt x="4894" y="2576"/>
                  </a:cubicBezTo>
                  <a:cubicBezTo>
                    <a:pt x="4885" y="2551"/>
                    <a:pt x="4858" y="2531"/>
                    <a:pt x="4830" y="2531"/>
                  </a:cubicBezTo>
                  <a:cubicBezTo>
                    <a:pt x="4820" y="2531"/>
                    <a:pt x="4809" y="2534"/>
                    <a:pt x="4799" y="2541"/>
                  </a:cubicBezTo>
                  <a:cubicBezTo>
                    <a:pt x="4751" y="2552"/>
                    <a:pt x="4739" y="2600"/>
                    <a:pt x="4751" y="2648"/>
                  </a:cubicBezTo>
                  <a:cubicBezTo>
                    <a:pt x="4763" y="2672"/>
                    <a:pt x="6120" y="5589"/>
                    <a:pt x="5930" y="10684"/>
                  </a:cubicBezTo>
                  <a:lnTo>
                    <a:pt x="5930" y="10696"/>
                  </a:lnTo>
                  <a:cubicBezTo>
                    <a:pt x="5704" y="12197"/>
                    <a:pt x="5585" y="13673"/>
                    <a:pt x="5644" y="14983"/>
                  </a:cubicBezTo>
                  <a:cubicBezTo>
                    <a:pt x="3882" y="8815"/>
                    <a:pt x="203" y="4993"/>
                    <a:pt x="155" y="4946"/>
                  </a:cubicBezTo>
                  <a:cubicBezTo>
                    <a:pt x="138" y="4934"/>
                    <a:pt x="117" y="4928"/>
                    <a:pt x="96" y="4928"/>
                  </a:cubicBezTo>
                  <a:cubicBezTo>
                    <a:pt x="75" y="4928"/>
                    <a:pt x="54" y="4934"/>
                    <a:pt x="36" y="4946"/>
                  </a:cubicBezTo>
                  <a:cubicBezTo>
                    <a:pt x="1" y="4981"/>
                    <a:pt x="1" y="5029"/>
                    <a:pt x="36" y="5065"/>
                  </a:cubicBezTo>
                  <a:cubicBezTo>
                    <a:pt x="72" y="5124"/>
                    <a:pt x="5239" y="10458"/>
                    <a:pt x="6228" y="18721"/>
                  </a:cubicBezTo>
                  <a:cubicBezTo>
                    <a:pt x="6228" y="18733"/>
                    <a:pt x="6228" y="18733"/>
                    <a:pt x="6239" y="18745"/>
                  </a:cubicBezTo>
                  <a:cubicBezTo>
                    <a:pt x="6109" y="20924"/>
                    <a:pt x="6192" y="23019"/>
                    <a:pt x="6347" y="24710"/>
                  </a:cubicBezTo>
                  <a:cubicBezTo>
                    <a:pt x="5549" y="21829"/>
                    <a:pt x="3989" y="19912"/>
                    <a:pt x="3965" y="19888"/>
                  </a:cubicBezTo>
                  <a:cubicBezTo>
                    <a:pt x="3943" y="19873"/>
                    <a:pt x="3917" y="19863"/>
                    <a:pt x="3891" y="19863"/>
                  </a:cubicBezTo>
                  <a:cubicBezTo>
                    <a:pt x="3875" y="19863"/>
                    <a:pt x="3860" y="19867"/>
                    <a:pt x="3846" y="19876"/>
                  </a:cubicBezTo>
                  <a:cubicBezTo>
                    <a:pt x="3811" y="19912"/>
                    <a:pt x="3799" y="19947"/>
                    <a:pt x="3823" y="19995"/>
                  </a:cubicBezTo>
                  <a:cubicBezTo>
                    <a:pt x="3846" y="20031"/>
                    <a:pt x="5823" y="22436"/>
                    <a:pt x="6442" y="25948"/>
                  </a:cubicBezTo>
                  <a:cubicBezTo>
                    <a:pt x="6442" y="25960"/>
                    <a:pt x="6442" y="25960"/>
                    <a:pt x="6466" y="25960"/>
                  </a:cubicBezTo>
                  <a:cubicBezTo>
                    <a:pt x="6620" y="27472"/>
                    <a:pt x="6823" y="28437"/>
                    <a:pt x="6823" y="28484"/>
                  </a:cubicBezTo>
                  <a:cubicBezTo>
                    <a:pt x="6823" y="28520"/>
                    <a:pt x="6859" y="28544"/>
                    <a:pt x="6894" y="28544"/>
                  </a:cubicBezTo>
                  <a:lnTo>
                    <a:pt x="6906" y="28544"/>
                  </a:lnTo>
                  <a:cubicBezTo>
                    <a:pt x="6954" y="28520"/>
                    <a:pt x="6978" y="28496"/>
                    <a:pt x="6966" y="28448"/>
                  </a:cubicBezTo>
                  <a:cubicBezTo>
                    <a:pt x="6942" y="28329"/>
                    <a:pt x="4692" y="16352"/>
                    <a:pt x="8752" y="10149"/>
                  </a:cubicBezTo>
                  <a:cubicBezTo>
                    <a:pt x="8799" y="10101"/>
                    <a:pt x="8799" y="10053"/>
                    <a:pt x="8752" y="10030"/>
                  </a:cubicBezTo>
                  <a:cubicBezTo>
                    <a:pt x="8742" y="10015"/>
                    <a:pt x="8727" y="10009"/>
                    <a:pt x="8711" y="10009"/>
                  </a:cubicBezTo>
                  <a:cubicBezTo>
                    <a:pt x="8686" y="10009"/>
                    <a:pt x="8659" y="10025"/>
                    <a:pt x="8645" y="10053"/>
                  </a:cubicBezTo>
                  <a:cubicBezTo>
                    <a:pt x="7204" y="12244"/>
                    <a:pt x="6549" y="15161"/>
                    <a:pt x="6311" y="18007"/>
                  </a:cubicBezTo>
                  <a:cubicBezTo>
                    <a:pt x="6204" y="17257"/>
                    <a:pt x="6061" y="16542"/>
                    <a:pt x="5882" y="15864"/>
                  </a:cubicBezTo>
                  <a:lnTo>
                    <a:pt x="5882" y="15840"/>
                  </a:lnTo>
                  <a:cubicBezTo>
                    <a:pt x="5192" y="10232"/>
                    <a:pt x="8740" y="219"/>
                    <a:pt x="8787" y="112"/>
                  </a:cubicBezTo>
                  <a:cubicBezTo>
                    <a:pt x="8799" y="64"/>
                    <a:pt x="8787" y="28"/>
                    <a:pt x="8740" y="5"/>
                  </a:cubicBezTo>
                  <a:cubicBezTo>
                    <a:pt x="8729" y="2"/>
                    <a:pt x="8717" y="0"/>
                    <a:pt x="8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993000" y="955500"/>
              <a:ext cx="124150" cy="184575"/>
            </a:xfrm>
            <a:custGeom>
              <a:rect b="b" l="l" r="r" t="t"/>
              <a:pathLst>
                <a:path extrusionOk="0" h="7383" w="4966">
                  <a:moveTo>
                    <a:pt x="1" y="0"/>
                  </a:moveTo>
                  <a:lnTo>
                    <a:pt x="1" y="0"/>
                  </a:lnTo>
                  <a:cubicBezTo>
                    <a:pt x="620" y="774"/>
                    <a:pt x="298" y="1298"/>
                    <a:pt x="1322" y="3739"/>
                  </a:cubicBezTo>
                  <a:cubicBezTo>
                    <a:pt x="2358" y="6156"/>
                    <a:pt x="4966" y="7382"/>
                    <a:pt x="4966" y="7382"/>
                  </a:cubicBezTo>
                  <a:cubicBezTo>
                    <a:pt x="4954" y="6692"/>
                    <a:pt x="4942" y="5084"/>
                    <a:pt x="3287" y="2691"/>
                  </a:cubicBezTo>
                  <a:cubicBezTo>
                    <a:pt x="1632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838200" y="1021925"/>
              <a:ext cx="124125" cy="139575"/>
            </a:xfrm>
            <a:custGeom>
              <a:rect b="b" l="l" r="r" t="t"/>
              <a:pathLst>
                <a:path extrusionOk="0" h="5583" w="4965">
                  <a:moveTo>
                    <a:pt x="3997" y="0"/>
                  </a:moveTo>
                  <a:cubicBezTo>
                    <a:pt x="3443" y="0"/>
                    <a:pt x="2695" y="194"/>
                    <a:pt x="1869" y="939"/>
                  </a:cubicBezTo>
                  <a:cubicBezTo>
                    <a:pt x="167" y="2487"/>
                    <a:pt x="0" y="5582"/>
                    <a:pt x="0" y="5582"/>
                  </a:cubicBezTo>
                  <a:cubicBezTo>
                    <a:pt x="1453" y="4558"/>
                    <a:pt x="3060" y="3427"/>
                    <a:pt x="3298" y="2130"/>
                  </a:cubicBezTo>
                  <a:cubicBezTo>
                    <a:pt x="3536" y="844"/>
                    <a:pt x="4965" y="225"/>
                    <a:pt x="4965" y="225"/>
                  </a:cubicBezTo>
                  <a:cubicBezTo>
                    <a:pt x="4965" y="225"/>
                    <a:pt x="4594" y="0"/>
                    <a:pt x="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-808450" y="667950"/>
              <a:ext cx="246175" cy="222075"/>
            </a:xfrm>
            <a:custGeom>
              <a:rect b="b" l="l" r="r" t="t"/>
              <a:pathLst>
                <a:path extrusionOk="0" h="8883" w="9847">
                  <a:moveTo>
                    <a:pt x="9061" y="1"/>
                  </a:moveTo>
                  <a:lnTo>
                    <a:pt x="9061" y="1"/>
                  </a:lnTo>
                  <a:cubicBezTo>
                    <a:pt x="9061" y="1"/>
                    <a:pt x="8347" y="1727"/>
                    <a:pt x="7502" y="2120"/>
                  </a:cubicBezTo>
                  <a:cubicBezTo>
                    <a:pt x="6656" y="2513"/>
                    <a:pt x="3811" y="2680"/>
                    <a:pt x="1906" y="4644"/>
                  </a:cubicBezTo>
                  <a:cubicBezTo>
                    <a:pt x="1" y="6609"/>
                    <a:pt x="334" y="8883"/>
                    <a:pt x="334" y="8883"/>
                  </a:cubicBezTo>
                  <a:cubicBezTo>
                    <a:pt x="1382" y="6906"/>
                    <a:pt x="3370" y="7061"/>
                    <a:pt x="6609" y="5513"/>
                  </a:cubicBezTo>
                  <a:cubicBezTo>
                    <a:pt x="9847" y="3966"/>
                    <a:pt x="9061" y="1"/>
                    <a:pt x="9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-801000" y="840600"/>
              <a:ext cx="112825" cy="65475"/>
            </a:xfrm>
            <a:custGeom>
              <a:rect b="b" l="l" r="r" t="t"/>
              <a:pathLst>
                <a:path extrusionOk="0" h="2619" w="4513">
                  <a:moveTo>
                    <a:pt x="4513" y="0"/>
                  </a:moveTo>
                  <a:cubicBezTo>
                    <a:pt x="4513" y="1"/>
                    <a:pt x="4082" y="907"/>
                    <a:pt x="2646" y="907"/>
                  </a:cubicBezTo>
                  <a:cubicBezTo>
                    <a:pt x="2610" y="907"/>
                    <a:pt x="2573" y="906"/>
                    <a:pt x="2536" y="905"/>
                  </a:cubicBezTo>
                  <a:cubicBezTo>
                    <a:pt x="2507" y="904"/>
                    <a:pt x="2477" y="904"/>
                    <a:pt x="2448" y="904"/>
                  </a:cubicBezTo>
                  <a:cubicBezTo>
                    <a:pt x="973" y="904"/>
                    <a:pt x="0" y="2060"/>
                    <a:pt x="0" y="2060"/>
                  </a:cubicBezTo>
                  <a:cubicBezTo>
                    <a:pt x="734" y="2459"/>
                    <a:pt x="1354" y="2619"/>
                    <a:pt x="1877" y="2619"/>
                  </a:cubicBezTo>
                  <a:cubicBezTo>
                    <a:pt x="3992" y="2619"/>
                    <a:pt x="4513" y="1"/>
                    <a:pt x="4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-1161475" y="664325"/>
              <a:ext cx="175175" cy="70275"/>
            </a:xfrm>
            <a:custGeom>
              <a:rect b="b" l="l" r="r" t="t"/>
              <a:pathLst>
                <a:path extrusionOk="0" h="2811" w="7007">
                  <a:moveTo>
                    <a:pt x="2031" y="1"/>
                  </a:moveTo>
                  <a:cubicBezTo>
                    <a:pt x="1859" y="1"/>
                    <a:pt x="1697" y="24"/>
                    <a:pt x="1549" y="74"/>
                  </a:cubicBezTo>
                  <a:cubicBezTo>
                    <a:pt x="1549" y="74"/>
                    <a:pt x="1" y="789"/>
                    <a:pt x="120" y="2706"/>
                  </a:cubicBezTo>
                  <a:cubicBezTo>
                    <a:pt x="120" y="2706"/>
                    <a:pt x="1388" y="1584"/>
                    <a:pt x="3170" y="1584"/>
                  </a:cubicBezTo>
                  <a:cubicBezTo>
                    <a:pt x="3925" y="1584"/>
                    <a:pt x="4773" y="1786"/>
                    <a:pt x="5656" y="2360"/>
                  </a:cubicBezTo>
                  <a:cubicBezTo>
                    <a:pt x="6142" y="2679"/>
                    <a:pt x="6414" y="2810"/>
                    <a:pt x="6519" y="2810"/>
                  </a:cubicBezTo>
                  <a:cubicBezTo>
                    <a:pt x="7007" y="2810"/>
                    <a:pt x="3926" y="1"/>
                    <a:pt x="2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-1123075" y="654500"/>
              <a:ext cx="230125" cy="218875"/>
            </a:xfrm>
            <a:custGeom>
              <a:rect b="b" l="l" r="r" t="t"/>
              <a:pathLst>
                <a:path extrusionOk="0" h="8755" w="9205">
                  <a:moveTo>
                    <a:pt x="1989" y="1"/>
                  </a:moveTo>
                  <a:cubicBezTo>
                    <a:pt x="1348" y="1"/>
                    <a:pt x="681" y="144"/>
                    <a:pt x="1" y="479"/>
                  </a:cubicBezTo>
                  <a:cubicBezTo>
                    <a:pt x="1" y="479"/>
                    <a:pt x="3001" y="1694"/>
                    <a:pt x="3906" y="3051"/>
                  </a:cubicBezTo>
                  <a:cubicBezTo>
                    <a:pt x="5561" y="5551"/>
                    <a:pt x="6883" y="8135"/>
                    <a:pt x="9204" y="8754"/>
                  </a:cubicBezTo>
                  <a:cubicBezTo>
                    <a:pt x="9204" y="8754"/>
                    <a:pt x="9085" y="6230"/>
                    <a:pt x="8192" y="4539"/>
                  </a:cubicBezTo>
                  <a:cubicBezTo>
                    <a:pt x="7456" y="3156"/>
                    <a:pt x="4998" y="1"/>
                    <a:pt x="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-828100" y="454600"/>
              <a:ext cx="293525" cy="298225"/>
            </a:xfrm>
            <a:custGeom>
              <a:rect b="b" l="l" r="r" t="t"/>
              <a:pathLst>
                <a:path extrusionOk="0" h="11929" w="11741">
                  <a:moveTo>
                    <a:pt x="10765" y="1"/>
                  </a:moveTo>
                  <a:cubicBezTo>
                    <a:pt x="6695" y="1"/>
                    <a:pt x="2983" y="2923"/>
                    <a:pt x="1549" y="5415"/>
                  </a:cubicBezTo>
                  <a:cubicBezTo>
                    <a:pt x="1" y="8118"/>
                    <a:pt x="156" y="11928"/>
                    <a:pt x="156" y="11928"/>
                  </a:cubicBezTo>
                  <a:cubicBezTo>
                    <a:pt x="4049" y="9547"/>
                    <a:pt x="7216" y="5939"/>
                    <a:pt x="7454" y="3510"/>
                  </a:cubicBezTo>
                  <a:cubicBezTo>
                    <a:pt x="7692" y="1082"/>
                    <a:pt x="11740" y="58"/>
                    <a:pt x="11740" y="58"/>
                  </a:cubicBezTo>
                  <a:cubicBezTo>
                    <a:pt x="11414" y="19"/>
                    <a:pt x="11088" y="1"/>
                    <a:pt x="10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-1177250" y="452325"/>
              <a:ext cx="362275" cy="259425"/>
            </a:xfrm>
            <a:custGeom>
              <a:rect b="b" l="l" r="r" t="t"/>
              <a:pathLst>
                <a:path extrusionOk="0" h="10377" w="14491">
                  <a:moveTo>
                    <a:pt x="3908" y="1"/>
                  </a:moveTo>
                  <a:cubicBezTo>
                    <a:pt x="2484" y="1"/>
                    <a:pt x="1109" y="491"/>
                    <a:pt x="1" y="1780"/>
                  </a:cubicBezTo>
                  <a:cubicBezTo>
                    <a:pt x="1" y="1780"/>
                    <a:pt x="758" y="1623"/>
                    <a:pt x="1804" y="1623"/>
                  </a:cubicBezTo>
                  <a:cubicBezTo>
                    <a:pt x="3404" y="1623"/>
                    <a:pt x="5680" y="1989"/>
                    <a:pt x="6954" y="3840"/>
                  </a:cubicBezTo>
                  <a:cubicBezTo>
                    <a:pt x="9073" y="6911"/>
                    <a:pt x="9978" y="10293"/>
                    <a:pt x="12740" y="10376"/>
                  </a:cubicBezTo>
                  <a:cubicBezTo>
                    <a:pt x="12740" y="10376"/>
                    <a:pt x="14491" y="8804"/>
                    <a:pt x="12109" y="4435"/>
                  </a:cubicBezTo>
                  <a:cubicBezTo>
                    <a:pt x="11369" y="3098"/>
                    <a:pt x="7485" y="1"/>
                    <a:pt x="3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-1203150" y="473225"/>
              <a:ext cx="172675" cy="93850"/>
            </a:xfrm>
            <a:custGeom>
              <a:rect b="b" l="l" r="r" t="t"/>
              <a:pathLst>
                <a:path extrusionOk="0" h="3754" w="6907">
                  <a:moveTo>
                    <a:pt x="6906" y="1610"/>
                  </a:moveTo>
                  <a:cubicBezTo>
                    <a:pt x="6906" y="1610"/>
                    <a:pt x="6906" y="1611"/>
                    <a:pt x="6907" y="1611"/>
                  </a:cubicBezTo>
                  <a:cubicBezTo>
                    <a:pt x="6907" y="1611"/>
                    <a:pt x="6907" y="1611"/>
                    <a:pt x="6907" y="1610"/>
                  </a:cubicBezTo>
                  <a:cubicBezTo>
                    <a:pt x="6906" y="1610"/>
                    <a:pt x="6906" y="1610"/>
                    <a:pt x="6906" y="1610"/>
                  </a:cubicBezTo>
                  <a:close/>
                  <a:moveTo>
                    <a:pt x="3149" y="0"/>
                  </a:moveTo>
                  <a:cubicBezTo>
                    <a:pt x="2408" y="0"/>
                    <a:pt x="1662" y="249"/>
                    <a:pt x="1025" y="944"/>
                  </a:cubicBezTo>
                  <a:cubicBezTo>
                    <a:pt x="1025" y="944"/>
                    <a:pt x="1" y="2527"/>
                    <a:pt x="715" y="3754"/>
                  </a:cubicBezTo>
                  <a:cubicBezTo>
                    <a:pt x="715" y="3754"/>
                    <a:pt x="1794" y="1056"/>
                    <a:pt x="4573" y="1056"/>
                  </a:cubicBezTo>
                  <a:cubicBezTo>
                    <a:pt x="5247" y="1056"/>
                    <a:pt x="6022" y="1215"/>
                    <a:pt x="6906" y="1610"/>
                  </a:cubicBezTo>
                  <a:lnTo>
                    <a:pt x="6906" y="1610"/>
                  </a:lnTo>
                  <a:cubicBezTo>
                    <a:pt x="6866" y="1584"/>
                    <a:pt x="5019" y="0"/>
                    <a:pt x="3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-980500" y="1285000"/>
              <a:ext cx="263450" cy="300050"/>
            </a:xfrm>
            <a:custGeom>
              <a:rect b="b" l="l" r="r" t="t"/>
              <a:pathLst>
                <a:path extrusionOk="0" h="12002" w="10538">
                  <a:moveTo>
                    <a:pt x="191" y="0"/>
                  </a:moveTo>
                  <a:lnTo>
                    <a:pt x="191" y="7966"/>
                  </a:lnTo>
                  <a:cubicBezTo>
                    <a:pt x="191" y="7966"/>
                    <a:pt x="1" y="12002"/>
                    <a:pt x="5263" y="12002"/>
                  </a:cubicBezTo>
                  <a:lnTo>
                    <a:pt x="5287" y="12002"/>
                  </a:lnTo>
                  <a:cubicBezTo>
                    <a:pt x="10538" y="11990"/>
                    <a:pt x="10359" y="7966"/>
                    <a:pt x="10359" y="7966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3"/>
          <p:cNvSpPr/>
          <p:nvPr/>
        </p:nvSpPr>
        <p:spPr>
          <a:xfrm>
            <a:off x="8426310" y="283940"/>
            <a:ext cx="137772" cy="137800"/>
          </a:xfrm>
          <a:custGeom>
            <a:rect b="b" l="l" r="r" t="t"/>
            <a:pathLst>
              <a:path extrusionOk="0" h="2775" w="2775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649702" y="88926"/>
            <a:ext cx="67999" cy="68830"/>
          </a:xfrm>
          <a:custGeom>
            <a:rect b="b" l="l" r="r" t="t"/>
            <a:pathLst>
              <a:path extrusionOk="0" h="1073" w="106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649702" y="727101"/>
            <a:ext cx="67999" cy="68830"/>
          </a:xfrm>
          <a:custGeom>
            <a:rect b="b" l="l" r="r" t="t"/>
            <a:pathLst>
              <a:path extrusionOk="0" h="1073" w="106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7563852" y="152026"/>
            <a:ext cx="67999" cy="68830"/>
          </a:xfrm>
          <a:custGeom>
            <a:rect b="b" l="l" r="r" t="t"/>
            <a:pathLst>
              <a:path extrusionOk="0" h="1073" w="106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>
            <a:off x="8420771" y="2059449"/>
            <a:ext cx="725121" cy="1155159"/>
            <a:chOff x="8268309" y="1814374"/>
            <a:chExt cx="725121" cy="1155159"/>
          </a:xfrm>
        </p:grpSpPr>
        <p:sp>
          <p:nvSpPr>
            <p:cNvPr id="194" name="Google Shape;194;p13"/>
            <p:cNvSpPr/>
            <p:nvPr/>
          </p:nvSpPr>
          <p:spPr>
            <a:xfrm rot="1125519">
              <a:off x="8420511" y="2201319"/>
              <a:ext cx="382356" cy="726017"/>
            </a:xfrm>
            <a:custGeom>
              <a:rect b="b" l="l" r="r" t="t"/>
              <a:pathLst>
                <a:path extrusionOk="0" h="23266" w="12253">
                  <a:moveTo>
                    <a:pt x="513" y="1"/>
                  </a:moveTo>
                  <a:cubicBezTo>
                    <a:pt x="513" y="1"/>
                    <a:pt x="1" y="703"/>
                    <a:pt x="917" y="1239"/>
                  </a:cubicBezTo>
                  <a:cubicBezTo>
                    <a:pt x="1822" y="1751"/>
                    <a:pt x="1656" y="7871"/>
                    <a:pt x="1656" y="7871"/>
                  </a:cubicBezTo>
                  <a:lnTo>
                    <a:pt x="1656" y="19705"/>
                  </a:lnTo>
                  <a:cubicBezTo>
                    <a:pt x="1656" y="19705"/>
                    <a:pt x="1489" y="23265"/>
                    <a:pt x="6132" y="23265"/>
                  </a:cubicBezTo>
                  <a:cubicBezTo>
                    <a:pt x="10776" y="23265"/>
                    <a:pt x="10609" y="19705"/>
                    <a:pt x="10609" y="19705"/>
                  </a:cubicBezTo>
                  <a:lnTo>
                    <a:pt x="10609" y="7871"/>
                  </a:lnTo>
                  <a:cubicBezTo>
                    <a:pt x="10609" y="7871"/>
                    <a:pt x="10454" y="1751"/>
                    <a:pt x="11359" y="1239"/>
                  </a:cubicBezTo>
                  <a:cubicBezTo>
                    <a:pt x="12252" y="703"/>
                    <a:pt x="11740" y="1"/>
                    <a:pt x="11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rot="1125519">
              <a:off x="8381541" y="1873662"/>
              <a:ext cx="498657" cy="786586"/>
            </a:xfrm>
            <a:custGeom>
              <a:rect b="b" l="l" r="r" t="t"/>
              <a:pathLst>
                <a:path extrusionOk="0" h="25207" w="15980">
                  <a:moveTo>
                    <a:pt x="10466" y="1"/>
                  </a:moveTo>
                  <a:cubicBezTo>
                    <a:pt x="10466" y="1"/>
                    <a:pt x="7252" y="2811"/>
                    <a:pt x="9490" y="6323"/>
                  </a:cubicBezTo>
                  <a:cubicBezTo>
                    <a:pt x="9800" y="7383"/>
                    <a:pt x="10050" y="9062"/>
                    <a:pt x="9681" y="11324"/>
                  </a:cubicBezTo>
                  <a:cubicBezTo>
                    <a:pt x="8919" y="9133"/>
                    <a:pt x="7966" y="7454"/>
                    <a:pt x="7383" y="6561"/>
                  </a:cubicBezTo>
                  <a:cubicBezTo>
                    <a:pt x="7371" y="5918"/>
                    <a:pt x="7061" y="1799"/>
                    <a:pt x="1965" y="549"/>
                  </a:cubicBezTo>
                  <a:lnTo>
                    <a:pt x="1965" y="549"/>
                  </a:lnTo>
                  <a:cubicBezTo>
                    <a:pt x="1965" y="549"/>
                    <a:pt x="2013" y="5918"/>
                    <a:pt x="7240" y="6621"/>
                  </a:cubicBezTo>
                  <a:cubicBezTo>
                    <a:pt x="7430" y="6930"/>
                    <a:pt x="7680" y="7347"/>
                    <a:pt x="7966" y="7859"/>
                  </a:cubicBezTo>
                  <a:cubicBezTo>
                    <a:pt x="7556" y="7594"/>
                    <a:pt x="6324" y="6906"/>
                    <a:pt x="4653" y="6906"/>
                  </a:cubicBezTo>
                  <a:cubicBezTo>
                    <a:pt x="3318" y="6906"/>
                    <a:pt x="1703" y="7345"/>
                    <a:pt x="1" y="8788"/>
                  </a:cubicBezTo>
                  <a:cubicBezTo>
                    <a:pt x="1" y="8788"/>
                    <a:pt x="1681" y="9976"/>
                    <a:pt x="3818" y="9976"/>
                  </a:cubicBezTo>
                  <a:cubicBezTo>
                    <a:pt x="5150" y="9976"/>
                    <a:pt x="6659" y="9514"/>
                    <a:pt x="8049" y="8014"/>
                  </a:cubicBezTo>
                  <a:cubicBezTo>
                    <a:pt x="8883" y="9585"/>
                    <a:pt x="9907" y="11907"/>
                    <a:pt x="10395" y="14646"/>
                  </a:cubicBezTo>
                  <a:cubicBezTo>
                    <a:pt x="9954" y="19265"/>
                    <a:pt x="9978" y="24409"/>
                    <a:pt x="9978" y="24730"/>
                  </a:cubicBezTo>
                  <a:cubicBezTo>
                    <a:pt x="9978" y="25004"/>
                    <a:pt x="10181" y="25206"/>
                    <a:pt x="10455" y="25206"/>
                  </a:cubicBezTo>
                  <a:cubicBezTo>
                    <a:pt x="10716" y="25206"/>
                    <a:pt x="10931" y="25004"/>
                    <a:pt x="10931" y="24730"/>
                  </a:cubicBezTo>
                  <a:cubicBezTo>
                    <a:pt x="10931" y="24647"/>
                    <a:pt x="10919" y="17146"/>
                    <a:pt x="11657" y="12110"/>
                  </a:cubicBezTo>
                  <a:cubicBezTo>
                    <a:pt x="12431" y="12014"/>
                    <a:pt x="15396" y="11312"/>
                    <a:pt x="15979" y="7371"/>
                  </a:cubicBezTo>
                  <a:lnTo>
                    <a:pt x="15979" y="7371"/>
                  </a:lnTo>
                  <a:cubicBezTo>
                    <a:pt x="15979" y="7371"/>
                    <a:pt x="13395" y="7633"/>
                    <a:pt x="12169" y="9704"/>
                  </a:cubicBezTo>
                  <a:cubicBezTo>
                    <a:pt x="12240" y="9431"/>
                    <a:pt x="12312" y="9193"/>
                    <a:pt x="12383" y="8978"/>
                  </a:cubicBezTo>
                  <a:cubicBezTo>
                    <a:pt x="12479" y="8716"/>
                    <a:pt x="12360" y="8454"/>
                    <a:pt x="12110" y="8359"/>
                  </a:cubicBezTo>
                  <a:cubicBezTo>
                    <a:pt x="12053" y="8341"/>
                    <a:pt x="11997" y="8333"/>
                    <a:pt x="11943" y="8333"/>
                  </a:cubicBezTo>
                  <a:cubicBezTo>
                    <a:pt x="11743" y="8333"/>
                    <a:pt x="11565" y="8448"/>
                    <a:pt x="11490" y="8645"/>
                  </a:cubicBezTo>
                  <a:cubicBezTo>
                    <a:pt x="11014" y="9931"/>
                    <a:pt x="10693" y="11931"/>
                    <a:pt x="10466" y="14110"/>
                  </a:cubicBezTo>
                  <a:cubicBezTo>
                    <a:pt x="10288" y="13241"/>
                    <a:pt x="10062" y="12407"/>
                    <a:pt x="9800" y="11657"/>
                  </a:cubicBezTo>
                  <a:cubicBezTo>
                    <a:pt x="10216" y="9300"/>
                    <a:pt x="9990" y="7549"/>
                    <a:pt x="9681" y="6418"/>
                  </a:cubicBezTo>
                  <a:cubicBezTo>
                    <a:pt x="10133" y="5978"/>
                    <a:pt x="12324" y="3656"/>
                    <a:pt x="10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rot="1125519">
              <a:off x="8423577" y="2605567"/>
              <a:ext cx="250795" cy="286868"/>
            </a:xfrm>
            <a:custGeom>
              <a:rect b="b" l="l" r="r" t="t"/>
              <a:pathLst>
                <a:path extrusionOk="0" h="9193" w="8037">
                  <a:moveTo>
                    <a:pt x="131" y="1"/>
                  </a:moveTo>
                  <a:lnTo>
                    <a:pt x="131" y="6097"/>
                  </a:lnTo>
                  <a:cubicBezTo>
                    <a:pt x="131" y="6097"/>
                    <a:pt x="0" y="9169"/>
                    <a:pt x="4012" y="9193"/>
                  </a:cubicBezTo>
                  <a:cubicBezTo>
                    <a:pt x="8037" y="9193"/>
                    <a:pt x="7894" y="6097"/>
                    <a:pt x="7894" y="6097"/>
                  </a:cubicBezTo>
                  <a:lnTo>
                    <a:pt x="7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3"/>
          <p:cNvSpPr/>
          <p:nvPr/>
        </p:nvSpPr>
        <p:spPr>
          <a:xfrm>
            <a:off x="8855647" y="1830265"/>
            <a:ext cx="137772" cy="137800"/>
          </a:xfrm>
          <a:custGeom>
            <a:rect b="b" l="l" r="r" t="t"/>
            <a:pathLst>
              <a:path extrusionOk="0" h="2775" w="2775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8560802" y="2050613"/>
            <a:ext cx="67999" cy="68830"/>
          </a:xfrm>
          <a:custGeom>
            <a:rect b="b" l="l" r="r" t="t"/>
            <a:pathLst>
              <a:path extrusionOk="0" h="1073" w="106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8890527" y="3305976"/>
            <a:ext cx="67999" cy="68830"/>
          </a:xfrm>
          <a:custGeom>
            <a:rect b="b" l="l" r="r" t="t"/>
            <a:pathLst>
              <a:path extrusionOk="0" h="1073" w="106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13"/>
          <p:cNvGrpSpPr/>
          <p:nvPr/>
        </p:nvGrpSpPr>
        <p:grpSpPr>
          <a:xfrm>
            <a:off x="178893" y="180292"/>
            <a:ext cx="1476421" cy="195029"/>
            <a:chOff x="213125" y="197550"/>
            <a:chExt cx="1737375" cy="229500"/>
          </a:xfrm>
        </p:grpSpPr>
        <p:cxnSp>
          <p:nvCxnSpPr>
            <p:cNvPr id="201" name="Google Shape;201;p13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3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3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13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3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3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3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3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3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13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13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13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3" name="Google Shape;213;p13"/>
          <p:cNvSpPr/>
          <p:nvPr/>
        </p:nvSpPr>
        <p:spPr>
          <a:xfrm>
            <a:off x="168675" y="4821473"/>
            <a:ext cx="717820" cy="166342"/>
          </a:xfrm>
          <a:custGeom>
            <a:rect b="b" l="l" r="r" t="t"/>
            <a:pathLst>
              <a:path extrusionOk="0" h="6669" w="28779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558293" y="151464"/>
            <a:ext cx="531642" cy="107135"/>
          </a:xfrm>
          <a:custGeom>
            <a:rect b="b" l="l" r="r" t="t"/>
            <a:pathLst>
              <a:path extrusionOk="0" h="3664" w="18182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3384650" y="2648075"/>
            <a:ext cx="44727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217" name="Google Shape;217;p14"/>
          <p:cNvSpPr txBox="1"/>
          <p:nvPr>
            <p:ph idx="1" type="subTitle"/>
          </p:nvPr>
        </p:nvSpPr>
        <p:spPr>
          <a:xfrm>
            <a:off x="3384650" y="860350"/>
            <a:ext cx="4472700" cy="16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9pPr>
          </a:lstStyle>
          <a:p/>
        </p:txBody>
      </p:sp>
      <p:sp>
        <p:nvSpPr>
          <p:cNvPr id="218" name="Google Shape;218;p14"/>
          <p:cNvSpPr/>
          <p:nvPr/>
        </p:nvSpPr>
        <p:spPr>
          <a:xfrm flipH="1" rot="10800000">
            <a:off x="50" y="2576666"/>
            <a:ext cx="4296791" cy="2566834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 flipH="1">
            <a:off x="5877282" y="-2"/>
            <a:ext cx="3266716" cy="1951484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" name="Google Shape;220;p14"/>
          <p:cNvGrpSpPr/>
          <p:nvPr/>
        </p:nvGrpSpPr>
        <p:grpSpPr>
          <a:xfrm>
            <a:off x="241124" y="1906347"/>
            <a:ext cx="365620" cy="365620"/>
            <a:chOff x="292035" y="246950"/>
            <a:chExt cx="461700" cy="461700"/>
          </a:xfrm>
        </p:grpSpPr>
        <p:sp>
          <p:nvSpPr>
            <p:cNvPr id="221" name="Google Shape;221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4904874" y="4540597"/>
            <a:ext cx="365620" cy="365620"/>
            <a:chOff x="292035" y="246950"/>
            <a:chExt cx="461700" cy="461700"/>
          </a:xfrm>
        </p:grpSpPr>
        <p:sp>
          <p:nvSpPr>
            <p:cNvPr id="226" name="Google Shape;226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hasCustomPrompt="1" type="title"/>
          </p:nvPr>
        </p:nvSpPr>
        <p:spPr>
          <a:xfrm>
            <a:off x="1305925" y="1260175"/>
            <a:ext cx="850500" cy="603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" name="Google Shape;232;p15"/>
          <p:cNvSpPr txBox="1"/>
          <p:nvPr>
            <p:ph idx="1" type="subTitle"/>
          </p:nvPr>
        </p:nvSpPr>
        <p:spPr>
          <a:xfrm>
            <a:off x="1193100" y="3215825"/>
            <a:ext cx="24828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33" name="Google Shape;233;p15"/>
          <p:cNvSpPr txBox="1"/>
          <p:nvPr>
            <p:ph idx="2" type="title"/>
          </p:nvPr>
        </p:nvSpPr>
        <p:spPr>
          <a:xfrm>
            <a:off x="1193100" y="1863750"/>
            <a:ext cx="2482800" cy="14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4" name="Google Shape;234;p15"/>
          <p:cNvSpPr/>
          <p:nvPr/>
        </p:nvSpPr>
        <p:spPr>
          <a:xfrm flipH="1" rot="10800000">
            <a:off x="50" y="3767667"/>
            <a:ext cx="2303097" cy="1375833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 flipH="1" rot="10800000">
            <a:off x="7340037" y="0"/>
            <a:ext cx="1803952" cy="539402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16"/>
          <p:cNvSpPr txBox="1"/>
          <p:nvPr>
            <p:ph idx="1" type="subTitle"/>
          </p:nvPr>
        </p:nvSpPr>
        <p:spPr>
          <a:xfrm>
            <a:off x="878812" y="2520700"/>
            <a:ext cx="21234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39" name="Google Shape;239;p16"/>
          <p:cNvSpPr txBox="1"/>
          <p:nvPr>
            <p:ph idx="2" type="subTitle"/>
          </p:nvPr>
        </p:nvSpPr>
        <p:spPr>
          <a:xfrm>
            <a:off x="878888" y="2824325"/>
            <a:ext cx="21234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40" name="Google Shape;240;p16"/>
          <p:cNvSpPr txBox="1"/>
          <p:nvPr>
            <p:ph idx="3" type="subTitle"/>
          </p:nvPr>
        </p:nvSpPr>
        <p:spPr>
          <a:xfrm>
            <a:off x="3510300" y="2520700"/>
            <a:ext cx="21234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41" name="Google Shape;241;p16"/>
          <p:cNvSpPr txBox="1"/>
          <p:nvPr>
            <p:ph idx="4" type="subTitle"/>
          </p:nvPr>
        </p:nvSpPr>
        <p:spPr>
          <a:xfrm>
            <a:off x="3510300" y="2824325"/>
            <a:ext cx="21234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42" name="Google Shape;242;p16"/>
          <p:cNvSpPr txBox="1"/>
          <p:nvPr>
            <p:ph idx="5" type="subTitle"/>
          </p:nvPr>
        </p:nvSpPr>
        <p:spPr>
          <a:xfrm>
            <a:off x="6141750" y="2520700"/>
            <a:ext cx="21234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43" name="Google Shape;243;p16"/>
          <p:cNvSpPr txBox="1"/>
          <p:nvPr>
            <p:ph idx="6" type="subTitle"/>
          </p:nvPr>
        </p:nvSpPr>
        <p:spPr>
          <a:xfrm>
            <a:off x="6141750" y="2824325"/>
            <a:ext cx="21234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44" name="Google Shape;244;p16"/>
          <p:cNvSpPr txBox="1"/>
          <p:nvPr>
            <p:ph hasCustomPrompt="1" idx="7" type="title"/>
          </p:nvPr>
        </p:nvSpPr>
        <p:spPr>
          <a:xfrm>
            <a:off x="1450188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5" name="Google Shape;245;p16"/>
          <p:cNvSpPr txBox="1"/>
          <p:nvPr>
            <p:ph hasCustomPrompt="1" idx="8" type="title"/>
          </p:nvPr>
        </p:nvSpPr>
        <p:spPr>
          <a:xfrm>
            <a:off x="4081650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6" name="Google Shape;246;p16"/>
          <p:cNvSpPr txBox="1"/>
          <p:nvPr>
            <p:ph hasCustomPrompt="1" idx="9" type="title"/>
          </p:nvPr>
        </p:nvSpPr>
        <p:spPr>
          <a:xfrm>
            <a:off x="6713100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7" name="Google Shape;247;p16"/>
          <p:cNvSpPr/>
          <p:nvPr/>
        </p:nvSpPr>
        <p:spPr>
          <a:xfrm rot="-5400000">
            <a:off x="7710861" y="3710322"/>
            <a:ext cx="855493" cy="2010864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 rot="5400000">
            <a:off x="825029" y="-824926"/>
            <a:ext cx="1221645" cy="2871499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4861250" y="100"/>
            <a:ext cx="42828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"/>
          <p:cNvSpPr txBox="1"/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17"/>
          <p:cNvSpPr txBox="1"/>
          <p:nvPr>
            <p:ph idx="1" type="subTitle"/>
          </p:nvPr>
        </p:nvSpPr>
        <p:spPr>
          <a:xfrm>
            <a:off x="5862550" y="801774"/>
            <a:ext cx="251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53" name="Google Shape;253;p17"/>
          <p:cNvSpPr txBox="1"/>
          <p:nvPr>
            <p:ph idx="2" type="subTitle"/>
          </p:nvPr>
        </p:nvSpPr>
        <p:spPr>
          <a:xfrm>
            <a:off x="5862550" y="1111140"/>
            <a:ext cx="2513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54" name="Google Shape;254;p17"/>
          <p:cNvSpPr txBox="1"/>
          <p:nvPr>
            <p:ph idx="3" type="subTitle"/>
          </p:nvPr>
        </p:nvSpPr>
        <p:spPr>
          <a:xfrm>
            <a:off x="5862550" y="2085753"/>
            <a:ext cx="251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55" name="Google Shape;255;p17"/>
          <p:cNvSpPr txBox="1"/>
          <p:nvPr>
            <p:ph idx="4" type="subTitle"/>
          </p:nvPr>
        </p:nvSpPr>
        <p:spPr>
          <a:xfrm>
            <a:off x="5862550" y="2396957"/>
            <a:ext cx="2513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56" name="Google Shape;256;p17"/>
          <p:cNvSpPr txBox="1"/>
          <p:nvPr>
            <p:ph idx="5" type="subTitle"/>
          </p:nvPr>
        </p:nvSpPr>
        <p:spPr>
          <a:xfrm>
            <a:off x="5862550" y="3369732"/>
            <a:ext cx="251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57" name="Google Shape;257;p17"/>
          <p:cNvSpPr txBox="1"/>
          <p:nvPr>
            <p:ph idx="6" type="subTitle"/>
          </p:nvPr>
        </p:nvSpPr>
        <p:spPr>
          <a:xfrm>
            <a:off x="5862550" y="3682775"/>
            <a:ext cx="2513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58" name="Google Shape;258;p17"/>
          <p:cNvSpPr/>
          <p:nvPr/>
        </p:nvSpPr>
        <p:spPr>
          <a:xfrm flipH="1" rot="5400000">
            <a:off x="2388512" y="2444956"/>
            <a:ext cx="5143056" cy="254032"/>
          </a:xfrm>
          <a:custGeom>
            <a:rect b="b" l="l" r="r" t="t"/>
            <a:pathLst>
              <a:path extrusionOk="0" h="8516" w="53984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451425" y="1693325"/>
            <a:ext cx="8234100" cy="34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"/>
          <p:cNvSpPr txBox="1"/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2" name="Google Shape;262;p18"/>
          <p:cNvSpPr txBox="1"/>
          <p:nvPr>
            <p:ph idx="1" type="subTitle"/>
          </p:nvPr>
        </p:nvSpPr>
        <p:spPr>
          <a:xfrm>
            <a:off x="981125" y="2263400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63" name="Google Shape;263;p18"/>
          <p:cNvSpPr txBox="1"/>
          <p:nvPr>
            <p:ph idx="2" type="subTitle"/>
          </p:nvPr>
        </p:nvSpPr>
        <p:spPr>
          <a:xfrm>
            <a:off x="842325" y="2552125"/>
            <a:ext cx="2412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64" name="Google Shape;264;p18"/>
          <p:cNvSpPr txBox="1"/>
          <p:nvPr>
            <p:ph idx="3" type="subTitle"/>
          </p:nvPr>
        </p:nvSpPr>
        <p:spPr>
          <a:xfrm>
            <a:off x="3519025" y="2263400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65" name="Google Shape;265;p18"/>
          <p:cNvSpPr txBox="1"/>
          <p:nvPr>
            <p:ph idx="4" type="subTitle"/>
          </p:nvPr>
        </p:nvSpPr>
        <p:spPr>
          <a:xfrm>
            <a:off x="3519025" y="2552128"/>
            <a:ext cx="2130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66" name="Google Shape;266;p18"/>
          <p:cNvSpPr txBox="1"/>
          <p:nvPr>
            <p:ph idx="5" type="subTitle"/>
          </p:nvPr>
        </p:nvSpPr>
        <p:spPr>
          <a:xfrm>
            <a:off x="6056925" y="2263400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67" name="Google Shape;267;p18"/>
          <p:cNvSpPr txBox="1"/>
          <p:nvPr>
            <p:ph idx="6" type="subTitle"/>
          </p:nvPr>
        </p:nvSpPr>
        <p:spPr>
          <a:xfrm>
            <a:off x="6056925" y="2552128"/>
            <a:ext cx="2130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68" name="Google Shape;268;p18"/>
          <p:cNvSpPr txBox="1"/>
          <p:nvPr>
            <p:ph idx="7" type="subTitle"/>
          </p:nvPr>
        </p:nvSpPr>
        <p:spPr>
          <a:xfrm>
            <a:off x="981125" y="3602382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69" name="Google Shape;269;p18"/>
          <p:cNvSpPr txBox="1"/>
          <p:nvPr>
            <p:ph idx="8" type="subTitle"/>
          </p:nvPr>
        </p:nvSpPr>
        <p:spPr>
          <a:xfrm>
            <a:off x="981125" y="3896447"/>
            <a:ext cx="2130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70" name="Google Shape;270;p18"/>
          <p:cNvSpPr txBox="1"/>
          <p:nvPr>
            <p:ph idx="9" type="subTitle"/>
          </p:nvPr>
        </p:nvSpPr>
        <p:spPr>
          <a:xfrm>
            <a:off x="3519025" y="3602357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71" name="Google Shape;271;p18"/>
          <p:cNvSpPr txBox="1"/>
          <p:nvPr>
            <p:ph idx="13" type="subTitle"/>
          </p:nvPr>
        </p:nvSpPr>
        <p:spPr>
          <a:xfrm>
            <a:off x="3519025" y="3896426"/>
            <a:ext cx="2130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72" name="Google Shape;272;p18"/>
          <p:cNvSpPr txBox="1"/>
          <p:nvPr>
            <p:ph idx="14" type="subTitle"/>
          </p:nvPr>
        </p:nvSpPr>
        <p:spPr>
          <a:xfrm>
            <a:off x="6056925" y="3602357"/>
            <a:ext cx="213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73" name="Google Shape;273;p18"/>
          <p:cNvSpPr txBox="1"/>
          <p:nvPr>
            <p:ph idx="15" type="subTitle"/>
          </p:nvPr>
        </p:nvSpPr>
        <p:spPr>
          <a:xfrm>
            <a:off x="6056925" y="3896426"/>
            <a:ext cx="2130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274" name="Google Shape;274;p18"/>
          <p:cNvSpPr/>
          <p:nvPr/>
        </p:nvSpPr>
        <p:spPr>
          <a:xfrm>
            <a:off x="8501265" y="3957274"/>
            <a:ext cx="527196" cy="1186051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18"/>
          <p:cNvGrpSpPr/>
          <p:nvPr/>
        </p:nvGrpSpPr>
        <p:grpSpPr>
          <a:xfrm>
            <a:off x="8027288" y="4604053"/>
            <a:ext cx="880186" cy="539385"/>
            <a:chOff x="7020722" y="3595000"/>
            <a:chExt cx="2002699" cy="1227270"/>
          </a:xfrm>
        </p:grpSpPr>
        <p:sp>
          <p:nvSpPr>
            <p:cNvPr id="276" name="Google Shape;276;p18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7729613" y="4670782"/>
            <a:ext cx="297697" cy="613621"/>
            <a:chOff x="6833589" y="268447"/>
            <a:chExt cx="554577" cy="1143108"/>
          </a:xfrm>
        </p:grpSpPr>
        <p:sp>
          <p:nvSpPr>
            <p:cNvPr id="280" name="Google Shape;280;p18"/>
            <p:cNvSpPr/>
            <p:nvPr/>
          </p:nvSpPr>
          <p:spPr>
            <a:xfrm>
              <a:off x="7095577" y="331953"/>
              <a:ext cx="114636" cy="342868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833589" y="268447"/>
              <a:ext cx="554577" cy="1143108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18"/>
          <p:cNvGrpSpPr/>
          <p:nvPr/>
        </p:nvGrpSpPr>
        <p:grpSpPr>
          <a:xfrm flipH="1">
            <a:off x="236526" y="4604053"/>
            <a:ext cx="880186" cy="539385"/>
            <a:chOff x="7020722" y="3595000"/>
            <a:chExt cx="2002699" cy="1227270"/>
          </a:xfrm>
        </p:grpSpPr>
        <p:sp>
          <p:nvSpPr>
            <p:cNvPr id="283" name="Google Shape;283;p18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18"/>
          <p:cNvGrpSpPr/>
          <p:nvPr/>
        </p:nvGrpSpPr>
        <p:grpSpPr>
          <a:xfrm>
            <a:off x="271339" y="184650"/>
            <a:ext cx="354724" cy="354724"/>
            <a:chOff x="292035" y="246950"/>
            <a:chExt cx="461700" cy="461700"/>
          </a:xfrm>
        </p:grpSpPr>
        <p:sp>
          <p:nvSpPr>
            <p:cNvPr id="287" name="Google Shape;287;p18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18"/>
          <p:cNvSpPr/>
          <p:nvPr/>
        </p:nvSpPr>
        <p:spPr>
          <a:xfrm>
            <a:off x="7845776" y="156650"/>
            <a:ext cx="1035325" cy="239917"/>
          </a:xfrm>
          <a:custGeom>
            <a:rect b="b" l="l" r="r" t="t"/>
            <a:pathLst>
              <a:path extrusionOk="0" h="6669" w="28779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>
            <a:off x="981121" y="4603957"/>
            <a:ext cx="375874" cy="539372"/>
            <a:chOff x="2147657" y="2322315"/>
            <a:chExt cx="480964" cy="690175"/>
          </a:xfrm>
        </p:grpSpPr>
        <p:sp>
          <p:nvSpPr>
            <p:cNvPr id="293" name="Google Shape;293;p18"/>
            <p:cNvSpPr/>
            <p:nvPr/>
          </p:nvSpPr>
          <p:spPr>
            <a:xfrm>
              <a:off x="2335668" y="2322315"/>
              <a:ext cx="292953" cy="424506"/>
            </a:xfrm>
            <a:custGeom>
              <a:rect b="b" l="l" r="r" t="t"/>
              <a:pathLst>
                <a:path extrusionOk="0" h="7609" w="5251">
                  <a:moveTo>
                    <a:pt x="5084" y="0"/>
                  </a:moveTo>
                  <a:cubicBezTo>
                    <a:pt x="5072" y="12"/>
                    <a:pt x="5048" y="12"/>
                    <a:pt x="5025" y="12"/>
                  </a:cubicBezTo>
                  <a:cubicBezTo>
                    <a:pt x="4465" y="107"/>
                    <a:pt x="3882" y="357"/>
                    <a:pt x="3322" y="726"/>
                  </a:cubicBezTo>
                  <a:lnTo>
                    <a:pt x="3179" y="822"/>
                  </a:lnTo>
                  <a:cubicBezTo>
                    <a:pt x="2810" y="1084"/>
                    <a:pt x="2441" y="1393"/>
                    <a:pt x="2096" y="1774"/>
                  </a:cubicBezTo>
                  <a:lnTo>
                    <a:pt x="1965" y="1905"/>
                  </a:lnTo>
                  <a:cubicBezTo>
                    <a:pt x="1691" y="2191"/>
                    <a:pt x="1441" y="2512"/>
                    <a:pt x="1215" y="2870"/>
                  </a:cubicBezTo>
                  <a:cubicBezTo>
                    <a:pt x="1143" y="2977"/>
                    <a:pt x="1072" y="3096"/>
                    <a:pt x="1012" y="3215"/>
                  </a:cubicBezTo>
                  <a:lnTo>
                    <a:pt x="893" y="3429"/>
                  </a:lnTo>
                  <a:cubicBezTo>
                    <a:pt x="607" y="3941"/>
                    <a:pt x="393" y="4465"/>
                    <a:pt x="250" y="4989"/>
                  </a:cubicBezTo>
                  <a:lnTo>
                    <a:pt x="179" y="5310"/>
                  </a:lnTo>
                  <a:cubicBezTo>
                    <a:pt x="0" y="6120"/>
                    <a:pt x="0" y="6858"/>
                    <a:pt x="143" y="7513"/>
                  </a:cubicBezTo>
                  <a:lnTo>
                    <a:pt x="179" y="7608"/>
                  </a:lnTo>
                  <a:cubicBezTo>
                    <a:pt x="203" y="7608"/>
                    <a:pt x="250" y="7596"/>
                    <a:pt x="286" y="7596"/>
                  </a:cubicBezTo>
                  <a:cubicBezTo>
                    <a:pt x="1203" y="7418"/>
                    <a:pt x="2179" y="6846"/>
                    <a:pt x="3048" y="5989"/>
                  </a:cubicBezTo>
                  <a:cubicBezTo>
                    <a:pt x="3108" y="5929"/>
                    <a:pt x="3167" y="5846"/>
                    <a:pt x="3227" y="5787"/>
                  </a:cubicBezTo>
                  <a:cubicBezTo>
                    <a:pt x="3524" y="5477"/>
                    <a:pt x="3810" y="5108"/>
                    <a:pt x="4060" y="4715"/>
                  </a:cubicBezTo>
                  <a:cubicBezTo>
                    <a:pt x="4072" y="4691"/>
                    <a:pt x="4084" y="4667"/>
                    <a:pt x="4108" y="4644"/>
                  </a:cubicBezTo>
                  <a:cubicBezTo>
                    <a:pt x="4132" y="4584"/>
                    <a:pt x="4179" y="4525"/>
                    <a:pt x="4203" y="4465"/>
                  </a:cubicBezTo>
                  <a:cubicBezTo>
                    <a:pt x="4477" y="4024"/>
                    <a:pt x="4703" y="3548"/>
                    <a:pt x="4858" y="3084"/>
                  </a:cubicBezTo>
                  <a:lnTo>
                    <a:pt x="4929" y="2917"/>
                  </a:lnTo>
                  <a:cubicBezTo>
                    <a:pt x="5084" y="2429"/>
                    <a:pt x="5179" y="1953"/>
                    <a:pt x="5227" y="1488"/>
                  </a:cubicBezTo>
                  <a:lnTo>
                    <a:pt x="5239" y="1346"/>
                  </a:lnTo>
                  <a:cubicBezTo>
                    <a:pt x="5251" y="929"/>
                    <a:pt x="5227" y="536"/>
                    <a:pt x="5167" y="179"/>
                  </a:cubicBezTo>
                  <a:cubicBezTo>
                    <a:pt x="5167" y="167"/>
                    <a:pt x="5144" y="131"/>
                    <a:pt x="5144" y="119"/>
                  </a:cubicBezTo>
                  <a:cubicBezTo>
                    <a:pt x="5132" y="72"/>
                    <a:pt x="5132" y="48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2342977" y="2322315"/>
              <a:ext cx="284306" cy="424506"/>
            </a:xfrm>
            <a:custGeom>
              <a:rect b="b" l="l" r="r" t="t"/>
              <a:pathLst>
                <a:path extrusionOk="0" h="7609" w="5096">
                  <a:moveTo>
                    <a:pt x="4941" y="0"/>
                  </a:moveTo>
                  <a:cubicBezTo>
                    <a:pt x="4929" y="0"/>
                    <a:pt x="4894" y="0"/>
                    <a:pt x="4882" y="12"/>
                  </a:cubicBezTo>
                  <a:lnTo>
                    <a:pt x="3762" y="1715"/>
                  </a:lnTo>
                  <a:lnTo>
                    <a:pt x="3358" y="2322"/>
                  </a:lnTo>
                  <a:lnTo>
                    <a:pt x="3167" y="726"/>
                  </a:lnTo>
                  <a:lnTo>
                    <a:pt x="3036" y="822"/>
                  </a:lnTo>
                  <a:lnTo>
                    <a:pt x="3239" y="2500"/>
                  </a:lnTo>
                  <a:lnTo>
                    <a:pt x="2310" y="3941"/>
                  </a:lnTo>
                  <a:lnTo>
                    <a:pt x="1953" y="1762"/>
                  </a:lnTo>
                  <a:lnTo>
                    <a:pt x="1810" y="1893"/>
                  </a:lnTo>
                  <a:lnTo>
                    <a:pt x="2191" y="4120"/>
                  </a:lnTo>
                  <a:lnTo>
                    <a:pt x="1298" y="5513"/>
                  </a:lnTo>
                  <a:lnTo>
                    <a:pt x="881" y="3215"/>
                  </a:lnTo>
                  <a:lnTo>
                    <a:pt x="762" y="3429"/>
                  </a:lnTo>
                  <a:lnTo>
                    <a:pt x="1179" y="5703"/>
                  </a:lnTo>
                  <a:lnTo>
                    <a:pt x="524" y="6715"/>
                  </a:lnTo>
                  <a:lnTo>
                    <a:pt x="119" y="4977"/>
                  </a:lnTo>
                  <a:lnTo>
                    <a:pt x="48" y="5298"/>
                  </a:lnTo>
                  <a:lnTo>
                    <a:pt x="405" y="6894"/>
                  </a:lnTo>
                  <a:lnTo>
                    <a:pt x="0" y="7501"/>
                  </a:lnTo>
                  <a:lnTo>
                    <a:pt x="24" y="7608"/>
                  </a:lnTo>
                  <a:cubicBezTo>
                    <a:pt x="60" y="7608"/>
                    <a:pt x="83" y="7596"/>
                    <a:pt x="131" y="7596"/>
                  </a:cubicBezTo>
                  <a:lnTo>
                    <a:pt x="905" y="6406"/>
                  </a:lnTo>
                  <a:lnTo>
                    <a:pt x="2905" y="5989"/>
                  </a:lnTo>
                  <a:lnTo>
                    <a:pt x="3084" y="5787"/>
                  </a:lnTo>
                  <a:lnTo>
                    <a:pt x="3084" y="5787"/>
                  </a:lnTo>
                  <a:lnTo>
                    <a:pt x="1012" y="6227"/>
                  </a:lnTo>
                  <a:lnTo>
                    <a:pt x="1738" y="5108"/>
                  </a:lnTo>
                  <a:lnTo>
                    <a:pt x="3965" y="4644"/>
                  </a:lnTo>
                  <a:cubicBezTo>
                    <a:pt x="4001" y="4584"/>
                    <a:pt x="4036" y="4525"/>
                    <a:pt x="4060" y="4465"/>
                  </a:cubicBezTo>
                  <a:lnTo>
                    <a:pt x="4060" y="4465"/>
                  </a:lnTo>
                  <a:lnTo>
                    <a:pt x="1846" y="4929"/>
                  </a:lnTo>
                  <a:lnTo>
                    <a:pt x="2798" y="3465"/>
                  </a:lnTo>
                  <a:lnTo>
                    <a:pt x="4715" y="3096"/>
                  </a:lnTo>
                  <a:lnTo>
                    <a:pt x="4774" y="2929"/>
                  </a:lnTo>
                  <a:lnTo>
                    <a:pt x="2917" y="3310"/>
                  </a:lnTo>
                  <a:lnTo>
                    <a:pt x="3882" y="1798"/>
                  </a:lnTo>
                  <a:lnTo>
                    <a:pt x="3989" y="1655"/>
                  </a:lnTo>
                  <a:lnTo>
                    <a:pt x="5072" y="1524"/>
                  </a:lnTo>
                  <a:lnTo>
                    <a:pt x="5096" y="1369"/>
                  </a:lnTo>
                  <a:lnTo>
                    <a:pt x="5096" y="1369"/>
                  </a:lnTo>
                  <a:lnTo>
                    <a:pt x="4120" y="1477"/>
                  </a:lnTo>
                  <a:lnTo>
                    <a:pt x="5001" y="119"/>
                  </a:lnTo>
                  <a:cubicBezTo>
                    <a:pt x="4989" y="72"/>
                    <a:pt x="4989" y="48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2147657" y="2472389"/>
              <a:ext cx="202016" cy="274431"/>
            </a:xfrm>
            <a:custGeom>
              <a:rect b="b" l="l" r="r" t="t"/>
              <a:pathLst>
                <a:path extrusionOk="0" h="4919" w="3621">
                  <a:moveTo>
                    <a:pt x="227" y="1"/>
                  </a:moveTo>
                  <a:cubicBezTo>
                    <a:pt x="215" y="37"/>
                    <a:pt x="203" y="84"/>
                    <a:pt x="203" y="108"/>
                  </a:cubicBezTo>
                  <a:cubicBezTo>
                    <a:pt x="1" y="942"/>
                    <a:pt x="239" y="2049"/>
                    <a:pt x="894" y="3061"/>
                  </a:cubicBezTo>
                  <a:cubicBezTo>
                    <a:pt x="1156" y="3454"/>
                    <a:pt x="1453" y="3799"/>
                    <a:pt x="1775" y="4085"/>
                  </a:cubicBezTo>
                  <a:lnTo>
                    <a:pt x="2001" y="4263"/>
                  </a:lnTo>
                  <a:cubicBezTo>
                    <a:pt x="2430" y="4609"/>
                    <a:pt x="2882" y="4811"/>
                    <a:pt x="3311" y="4906"/>
                  </a:cubicBezTo>
                  <a:cubicBezTo>
                    <a:pt x="3358" y="4906"/>
                    <a:pt x="3382" y="4918"/>
                    <a:pt x="3418" y="4918"/>
                  </a:cubicBezTo>
                  <a:lnTo>
                    <a:pt x="3418" y="4906"/>
                  </a:lnTo>
                  <a:cubicBezTo>
                    <a:pt x="3418" y="4871"/>
                    <a:pt x="3430" y="4835"/>
                    <a:pt x="3430" y="4811"/>
                  </a:cubicBezTo>
                  <a:cubicBezTo>
                    <a:pt x="3620" y="3978"/>
                    <a:pt x="3382" y="2882"/>
                    <a:pt x="2739" y="1870"/>
                  </a:cubicBezTo>
                  <a:cubicBezTo>
                    <a:pt x="2072" y="858"/>
                    <a:pt x="1167" y="180"/>
                    <a:pt x="322" y="25"/>
                  </a:cubicBezTo>
                  <a:cubicBezTo>
                    <a:pt x="286" y="25"/>
                    <a:pt x="26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156305" y="2471106"/>
              <a:ext cx="184051" cy="275045"/>
            </a:xfrm>
            <a:custGeom>
              <a:rect b="b" l="l" r="r" t="t"/>
              <a:pathLst>
                <a:path extrusionOk="0" h="4930" w="3299">
                  <a:moveTo>
                    <a:pt x="84" y="0"/>
                  </a:moveTo>
                  <a:cubicBezTo>
                    <a:pt x="72" y="24"/>
                    <a:pt x="72" y="72"/>
                    <a:pt x="60" y="107"/>
                  </a:cubicBezTo>
                  <a:lnTo>
                    <a:pt x="679" y="1060"/>
                  </a:lnTo>
                  <a:lnTo>
                    <a:pt x="0" y="857"/>
                  </a:lnTo>
                  <a:lnTo>
                    <a:pt x="0" y="857"/>
                  </a:lnTo>
                  <a:lnTo>
                    <a:pt x="12" y="1024"/>
                  </a:lnTo>
                  <a:lnTo>
                    <a:pt x="798" y="1250"/>
                  </a:lnTo>
                  <a:lnTo>
                    <a:pt x="1513" y="2346"/>
                  </a:lnTo>
                  <a:lnTo>
                    <a:pt x="262" y="2084"/>
                  </a:lnTo>
                  <a:lnTo>
                    <a:pt x="322" y="2250"/>
                  </a:lnTo>
                  <a:lnTo>
                    <a:pt x="1632" y="2524"/>
                  </a:lnTo>
                  <a:lnTo>
                    <a:pt x="2227" y="3453"/>
                  </a:lnTo>
                  <a:lnTo>
                    <a:pt x="798" y="3120"/>
                  </a:lnTo>
                  <a:lnTo>
                    <a:pt x="798" y="3120"/>
                  </a:lnTo>
                  <a:lnTo>
                    <a:pt x="929" y="3298"/>
                  </a:lnTo>
                  <a:lnTo>
                    <a:pt x="2346" y="3632"/>
                  </a:lnTo>
                  <a:lnTo>
                    <a:pt x="2751" y="4251"/>
                  </a:lnTo>
                  <a:lnTo>
                    <a:pt x="1655" y="4084"/>
                  </a:lnTo>
                  <a:lnTo>
                    <a:pt x="1870" y="4263"/>
                  </a:lnTo>
                  <a:lnTo>
                    <a:pt x="2858" y="4417"/>
                  </a:lnTo>
                  <a:lnTo>
                    <a:pt x="3167" y="4906"/>
                  </a:lnTo>
                  <a:cubicBezTo>
                    <a:pt x="3203" y="4906"/>
                    <a:pt x="3227" y="4929"/>
                    <a:pt x="3275" y="4929"/>
                  </a:cubicBezTo>
                  <a:cubicBezTo>
                    <a:pt x="3287" y="4894"/>
                    <a:pt x="3287" y="4870"/>
                    <a:pt x="3298" y="4822"/>
                  </a:cubicBezTo>
                  <a:lnTo>
                    <a:pt x="2882" y="4227"/>
                  </a:lnTo>
                  <a:lnTo>
                    <a:pt x="3025" y="2727"/>
                  </a:lnTo>
                  <a:lnTo>
                    <a:pt x="2906" y="2441"/>
                  </a:lnTo>
                  <a:lnTo>
                    <a:pt x="2751" y="4013"/>
                  </a:lnTo>
                  <a:lnTo>
                    <a:pt x="2191" y="3143"/>
                  </a:lnTo>
                  <a:lnTo>
                    <a:pt x="2322" y="1500"/>
                  </a:lnTo>
                  <a:lnTo>
                    <a:pt x="2191" y="1334"/>
                  </a:lnTo>
                  <a:lnTo>
                    <a:pt x="2072" y="2929"/>
                  </a:lnTo>
                  <a:lnTo>
                    <a:pt x="1322" y="1798"/>
                  </a:lnTo>
                  <a:lnTo>
                    <a:pt x="1298" y="524"/>
                  </a:lnTo>
                  <a:lnTo>
                    <a:pt x="1143" y="417"/>
                  </a:lnTo>
                  <a:lnTo>
                    <a:pt x="1179" y="1548"/>
                  </a:lnTo>
                  <a:lnTo>
                    <a:pt x="179" y="12"/>
                  </a:lnTo>
                  <a:cubicBezTo>
                    <a:pt x="143" y="0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193516" y="2727459"/>
              <a:ext cx="324865" cy="285031"/>
            </a:xfrm>
            <a:custGeom>
              <a:rect b="b" l="l" r="r" t="t"/>
              <a:pathLst>
                <a:path extrusionOk="0" h="5109" w="5823">
                  <a:moveTo>
                    <a:pt x="143" y="1"/>
                  </a:moveTo>
                  <a:cubicBezTo>
                    <a:pt x="60" y="1"/>
                    <a:pt x="0" y="72"/>
                    <a:pt x="12" y="156"/>
                  </a:cubicBezTo>
                  <a:lnTo>
                    <a:pt x="857" y="5002"/>
                  </a:lnTo>
                  <a:cubicBezTo>
                    <a:pt x="881" y="5061"/>
                    <a:pt x="941" y="5109"/>
                    <a:pt x="1000" y="5109"/>
                  </a:cubicBezTo>
                  <a:lnTo>
                    <a:pt x="4822" y="5109"/>
                  </a:lnTo>
                  <a:cubicBezTo>
                    <a:pt x="4894" y="5109"/>
                    <a:pt x="4941" y="5061"/>
                    <a:pt x="4953" y="5002"/>
                  </a:cubicBezTo>
                  <a:lnTo>
                    <a:pt x="5810" y="156"/>
                  </a:lnTo>
                  <a:cubicBezTo>
                    <a:pt x="5822" y="72"/>
                    <a:pt x="5763" y="1"/>
                    <a:pt x="5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2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300" name="Google Shape;300;p19"/>
          <p:cNvCxnSpPr/>
          <p:nvPr/>
        </p:nvCxnSpPr>
        <p:spPr>
          <a:xfrm>
            <a:off x="-9525" y="5143500"/>
            <a:ext cx="9134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19"/>
          <p:cNvSpPr txBox="1"/>
          <p:nvPr>
            <p:ph idx="1" type="subTitle"/>
          </p:nvPr>
        </p:nvSpPr>
        <p:spPr>
          <a:xfrm>
            <a:off x="1705575" y="1941288"/>
            <a:ext cx="1697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2" type="subTitle"/>
          </p:nvPr>
        </p:nvSpPr>
        <p:spPr>
          <a:xfrm>
            <a:off x="1705577" y="2244894"/>
            <a:ext cx="1697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303" name="Google Shape;303;p19"/>
          <p:cNvSpPr txBox="1"/>
          <p:nvPr>
            <p:ph idx="3" type="subTitle"/>
          </p:nvPr>
        </p:nvSpPr>
        <p:spPr>
          <a:xfrm>
            <a:off x="4466825" y="1941288"/>
            <a:ext cx="1697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04" name="Google Shape;304;p19"/>
          <p:cNvSpPr txBox="1"/>
          <p:nvPr>
            <p:ph idx="4" type="subTitle"/>
          </p:nvPr>
        </p:nvSpPr>
        <p:spPr>
          <a:xfrm>
            <a:off x="4466825" y="2244887"/>
            <a:ext cx="1697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5" name="Google Shape;305;p19"/>
          <p:cNvSpPr txBox="1"/>
          <p:nvPr>
            <p:ph idx="5" type="subTitle"/>
          </p:nvPr>
        </p:nvSpPr>
        <p:spPr>
          <a:xfrm>
            <a:off x="1705575" y="3353795"/>
            <a:ext cx="1697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06" name="Google Shape;306;p19"/>
          <p:cNvSpPr txBox="1"/>
          <p:nvPr>
            <p:ph idx="6" type="subTitle"/>
          </p:nvPr>
        </p:nvSpPr>
        <p:spPr>
          <a:xfrm>
            <a:off x="1705577" y="3657401"/>
            <a:ext cx="1697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307" name="Google Shape;307;p19"/>
          <p:cNvSpPr txBox="1"/>
          <p:nvPr>
            <p:ph idx="7" type="subTitle"/>
          </p:nvPr>
        </p:nvSpPr>
        <p:spPr>
          <a:xfrm>
            <a:off x="4466825" y="3353794"/>
            <a:ext cx="1697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08" name="Google Shape;308;p19"/>
          <p:cNvSpPr txBox="1"/>
          <p:nvPr>
            <p:ph idx="8" type="subTitle"/>
          </p:nvPr>
        </p:nvSpPr>
        <p:spPr>
          <a:xfrm>
            <a:off x="4466835" y="3657401"/>
            <a:ext cx="1697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309" name="Google Shape;309;p19"/>
          <p:cNvSpPr/>
          <p:nvPr/>
        </p:nvSpPr>
        <p:spPr>
          <a:xfrm rot="10800000">
            <a:off x="6407200" y="3508575"/>
            <a:ext cx="2736789" cy="1634914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19"/>
          <p:cNvGrpSpPr/>
          <p:nvPr/>
        </p:nvGrpSpPr>
        <p:grpSpPr>
          <a:xfrm rot="5400000">
            <a:off x="8060668" y="3768367"/>
            <a:ext cx="1476421" cy="195029"/>
            <a:chOff x="213125" y="197550"/>
            <a:chExt cx="1737375" cy="229500"/>
          </a:xfrm>
        </p:grpSpPr>
        <p:cxnSp>
          <p:nvCxnSpPr>
            <p:cNvPr id="311" name="Google Shape;311;p19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19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19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19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19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9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9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9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19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9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19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19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/>
        </p:txBody>
      </p:sp>
      <p:sp>
        <p:nvSpPr>
          <p:cNvPr id="325" name="Google Shape;325;p20"/>
          <p:cNvSpPr txBox="1"/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" name="Google Shape;326;p20"/>
          <p:cNvSpPr/>
          <p:nvPr/>
        </p:nvSpPr>
        <p:spPr>
          <a:xfrm rot="692880">
            <a:off x="6860323" y="3364248"/>
            <a:ext cx="3259381" cy="1810340"/>
          </a:xfrm>
          <a:custGeom>
            <a:rect b="b" l="l" r="r" t="t"/>
            <a:pathLst>
              <a:path extrusionOk="0" h="10515" w="18932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/>
          <p:nvPr/>
        </p:nvSpPr>
        <p:spPr>
          <a:xfrm flipH="1" rot="10800000">
            <a:off x="0" y="3508575"/>
            <a:ext cx="2736789" cy="1634914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6348398" y="4767499"/>
            <a:ext cx="757644" cy="152679"/>
          </a:xfrm>
          <a:custGeom>
            <a:rect b="b" l="l" r="r" t="t"/>
            <a:pathLst>
              <a:path extrusionOk="0" h="3664" w="18182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293425" y="255513"/>
            <a:ext cx="658895" cy="152687"/>
          </a:xfrm>
          <a:custGeom>
            <a:rect b="b" l="l" r="r" t="t"/>
            <a:pathLst>
              <a:path extrusionOk="0" h="6669" w="28779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20"/>
          <p:cNvGrpSpPr/>
          <p:nvPr/>
        </p:nvGrpSpPr>
        <p:grpSpPr>
          <a:xfrm>
            <a:off x="8155460" y="-126950"/>
            <a:ext cx="461700" cy="461700"/>
            <a:chOff x="292035" y="246950"/>
            <a:chExt cx="461700" cy="461700"/>
          </a:xfrm>
        </p:grpSpPr>
        <p:sp>
          <p:nvSpPr>
            <p:cNvPr id="331" name="Google Shape;331;p2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hasCustomPrompt="1" type="title"/>
          </p:nvPr>
        </p:nvSpPr>
        <p:spPr>
          <a:xfrm>
            <a:off x="5436303" y="1260175"/>
            <a:ext cx="850200" cy="603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330500" y="3215826"/>
            <a:ext cx="27339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5330500" y="1863750"/>
            <a:ext cx="2733900" cy="14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flipH="1">
            <a:off x="6407200" y="0"/>
            <a:ext cx="2736789" cy="1634914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49" y="4604100"/>
            <a:ext cx="1803952" cy="539402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idx="1" type="subTitle"/>
          </p:nvPr>
        </p:nvSpPr>
        <p:spPr>
          <a:xfrm>
            <a:off x="5122325" y="2189400"/>
            <a:ext cx="3045300" cy="14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37" name="Google Shape;337;p21"/>
          <p:cNvSpPr txBox="1"/>
          <p:nvPr>
            <p:ph type="title"/>
          </p:nvPr>
        </p:nvSpPr>
        <p:spPr>
          <a:xfrm>
            <a:off x="5126461" y="1229400"/>
            <a:ext cx="3045300" cy="9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p21"/>
          <p:cNvSpPr/>
          <p:nvPr/>
        </p:nvSpPr>
        <p:spPr>
          <a:xfrm flipH="1">
            <a:off x="42" y="3069176"/>
            <a:ext cx="6937314" cy="2074326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 flipH="1" rot="10800000">
            <a:off x="5894768" y="-6"/>
            <a:ext cx="3249239" cy="971555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/>
          <p:nvPr/>
        </p:nvSpPr>
        <p:spPr>
          <a:xfrm>
            <a:off x="2206693" y="3069176"/>
            <a:ext cx="6937314" cy="2074326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/>
          <p:nvPr/>
        </p:nvSpPr>
        <p:spPr>
          <a:xfrm rot="10800000">
            <a:off x="42" y="-6"/>
            <a:ext cx="3249239" cy="971555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 txBox="1"/>
          <p:nvPr>
            <p:ph idx="1" type="subTitle"/>
          </p:nvPr>
        </p:nvSpPr>
        <p:spPr>
          <a:xfrm>
            <a:off x="913125" y="2185053"/>
            <a:ext cx="3000600" cy="14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44" name="Google Shape;344;p22"/>
          <p:cNvSpPr txBox="1"/>
          <p:nvPr>
            <p:ph type="title"/>
          </p:nvPr>
        </p:nvSpPr>
        <p:spPr>
          <a:xfrm>
            <a:off x="913125" y="1541250"/>
            <a:ext cx="3000600" cy="6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7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/>
          <p:nvPr>
            <p:ph idx="1" type="subTitle"/>
          </p:nvPr>
        </p:nvSpPr>
        <p:spPr>
          <a:xfrm>
            <a:off x="747880" y="2185050"/>
            <a:ext cx="3471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47" name="Google Shape;347;p23"/>
          <p:cNvSpPr txBox="1"/>
          <p:nvPr>
            <p:ph type="title"/>
          </p:nvPr>
        </p:nvSpPr>
        <p:spPr>
          <a:xfrm>
            <a:off x="747875" y="1541250"/>
            <a:ext cx="3471300" cy="6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8" name="Google Shape;348;p23"/>
          <p:cNvGrpSpPr/>
          <p:nvPr/>
        </p:nvGrpSpPr>
        <p:grpSpPr>
          <a:xfrm>
            <a:off x="4833024" y="100"/>
            <a:ext cx="4311026" cy="5143500"/>
            <a:chOff x="4833024" y="100"/>
            <a:chExt cx="4311026" cy="5143500"/>
          </a:xfrm>
        </p:grpSpPr>
        <p:sp>
          <p:nvSpPr>
            <p:cNvPr id="349" name="Google Shape;349;p23"/>
            <p:cNvSpPr/>
            <p:nvPr/>
          </p:nvSpPr>
          <p:spPr>
            <a:xfrm>
              <a:off x="4861250" y="100"/>
              <a:ext cx="4282800" cy="5143500"/>
            </a:xfrm>
            <a:prstGeom prst="rect">
              <a:avLst/>
            </a:pr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 flipH="1" rot="5400000">
              <a:off x="2388512" y="2444956"/>
              <a:ext cx="5143056" cy="254032"/>
            </a:xfrm>
            <a:custGeom>
              <a:rect b="b" l="l" r="r" t="t"/>
              <a:pathLst>
                <a:path extrusionOk="0" h="8516" w="53984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23"/>
          <p:cNvSpPr/>
          <p:nvPr/>
        </p:nvSpPr>
        <p:spPr>
          <a:xfrm flipH="1">
            <a:off x="13" y="4474925"/>
            <a:ext cx="2236367" cy="668699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9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/>
          <p:nvPr>
            <p:ph type="title"/>
          </p:nvPr>
        </p:nvSpPr>
        <p:spPr>
          <a:xfrm>
            <a:off x="2697630" y="1122350"/>
            <a:ext cx="3748800" cy="9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4" name="Google Shape;354;p24"/>
          <p:cNvSpPr txBox="1"/>
          <p:nvPr>
            <p:ph idx="1" type="subTitle"/>
          </p:nvPr>
        </p:nvSpPr>
        <p:spPr>
          <a:xfrm>
            <a:off x="2697600" y="2039450"/>
            <a:ext cx="37488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55" name="Google Shape;355;p24"/>
          <p:cNvGrpSpPr/>
          <p:nvPr/>
        </p:nvGrpSpPr>
        <p:grpSpPr>
          <a:xfrm rot="-2125106">
            <a:off x="403609" y="3542137"/>
            <a:ext cx="2043264" cy="1022652"/>
            <a:chOff x="2198175" y="2977875"/>
            <a:chExt cx="600700" cy="300650"/>
          </a:xfrm>
        </p:grpSpPr>
        <p:sp>
          <p:nvSpPr>
            <p:cNvPr id="356" name="Google Shape;356;p24"/>
            <p:cNvSpPr/>
            <p:nvPr/>
          </p:nvSpPr>
          <p:spPr>
            <a:xfrm>
              <a:off x="2198175" y="3044550"/>
              <a:ext cx="600700" cy="233975"/>
            </a:xfrm>
            <a:custGeom>
              <a:rect b="b" l="l" r="r" t="t"/>
              <a:pathLst>
                <a:path extrusionOk="0" h="9359" w="24028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198175" y="2977875"/>
              <a:ext cx="600700" cy="233975"/>
            </a:xfrm>
            <a:custGeom>
              <a:rect b="b" l="l" r="r" t="t"/>
              <a:pathLst>
                <a:path extrusionOk="0" h="9359" w="24028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77425" y="3096350"/>
              <a:ext cx="3875" cy="67575"/>
            </a:xfrm>
            <a:custGeom>
              <a:rect b="b" l="l" r="r" t="t"/>
              <a:pathLst>
                <a:path extrusionOk="0" h="2703" w="155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610425" y="3096350"/>
              <a:ext cx="3900" cy="67575"/>
            </a:xfrm>
            <a:custGeom>
              <a:rect b="b" l="l" r="r" t="t"/>
              <a:pathLst>
                <a:path extrusionOk="0" h="2703" w="156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382725" y="3096050"/>
              <a:ext cx="3900" cy="67875"/>
            </a:xfrm>
            <a:custGeom>
              <a:rect b="b" l="l" r="r" t="t"/>
              <a:pathLst>
                <a:path extrusionOk="0" h="2715" w="156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428875" y="3043650"/>
              <a:ext cx="3575" cy="167625"/>
            </a:xfrm>
            <a:custGeom>
              <a:rect b="b" l="l" r="r" t="t"/>
              <a:pathLst>
                <a:path extrusionOk="0" h="6705" w="143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561625" y="3043650"/>
              <a:ext cx="3875" cy="167625"/>
            </a:xfrm>
            <a:custGeom>
              <a:rect b="b" l="l" r="r" t="t"/>
              <a:pathLst>
                <a:path extrusionOk="0" h="6705" w="155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497025" y="3037100"/>
              <a:ext cx="3600" cy="186075"/>
            </a:xfrm>
            <a:custGeom>
              <a:rect b="b" l="l" r="r" t="t"/>
              <a:pathLst>
                <a:path extrusionOk="0" h="7443" w="144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705675" y="3106750"/>
              <a:ext cx="3900" cy="45875"/>
            </a:xfrm>
            <a:custGeom>
              <a:rect b="b" l="l" r="r" t="t"/>
              <a:pathLst>
                <a:path extrusionOk="0" h="1835" w="156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212775" y="3096050"/>
              <a:ext cx="3575" cy="67875"/>
            </a:xfrm>
            <a:custGeom>
              <a:rect b="b" l="l" r="r" t="t"/>
              <a:pathLst>
                <a:path extrusionOk="0" h="2715" w="143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284500" y="3106750"/>
              <a:ext cx="3900" cy="45875"/>
            </a:xfrm>
            <a:custGeom>
              <a:rect b="b" l="l" r="r" t="t"/>
              <a:pathLst>
                <a:path extrusionOk="0" h="1835" w="156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24"/>
          <p:cNvGrpSpPr/>
          <p:nvPr/>
        </p:nvGrpSpPr>
        <p:grpSpPr>
          <a:xfrm rot="-643226">
            <a:off x="-529417" y="2791693"/>
            <a:ext cx="1464477" cy="732970"/>
            <a:chOff x="2198175" y="2977875"/>
            <a:chExt cx="600700" cy="300650"/>
          </a:xfrm>
        </p:grpSpPr>
        <p:sp>
          <p:nvSpPr>
            <p:cNvPr id="368" name="Google Shape;368;p24"/>
            <p:cNvSpPr/>
            <p:nvPr/>
          </p:nvSpPr>
          <p:spPr>
            <a:xfrm>
              <a:off x="2198175" y="3044550"/>
              <a:ext cx="600700" cy="233975"/>
            </a:xfrm>
            <a:custGeom>
              <a:rect b="b" l="l" r="r" t="t"/>
              <a:pathLst>
                <a:path extrusionOk="0" h="9359" w="24028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198175" y="2977875"/>
              <a:ext cx="600700" cy="233975"/>
            </a:xfrm>
            <a:custGeom>
              <a:rect b="b" l="l" r="r" t="t"/>
              <a:pathLst>
                <a:path extrusionOk="0" h="9359" w="24028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777425" y="3096350"/>
              <a:ext cx="3875" cy="67575"/>
            </a:xfrm>
            <a:custGeom>
              <a:rect b="b" l="l" r="r" t="t"/>
              <a:pathLst>
                <a:path extrusionOk="0" h="2703" w="155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610425" y="3096350"/>
              <a:ext cx="3900" cy="67575"/>
            </a:xfrm>
            <a:custGeom>
              <a:rect b="b" l="l" r="r" t="t"/>
              <a:pathLst>
                <a:path extrusionOk="0" h="2703" w="156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2382725" y="3096050"/>
              <a:ext cx="3900" cy="67875"/>
            </a:xfrm>
            <a:custGeom>
              <a:rect b="b" l="l" r="r" t="t"/>
              <a:pathLst>
                <a:path extrusionOk="0" h="2715" w="156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428875" y="3043650"/>
              <a:ext cx="3575" cy="167625"/>
            </a:xfrm>
            <a:custGeom>
              <a:rect b="b" l="l" r="r" t="t"/>
              <a:pathLst>
                <a:path extrusionOk="0" h="6705" w="143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561625" y="3043650"/>
              <a:ext cx="3875" cy="167625"/>
            </a:xfrm>
            <a:custGeom>
              <a:rect b="b" l="l" r="r" t="t"/>
              <a:pathLst>
                <a:path extrusionOk="0" h="6705" w="155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497025" y="3037100"/>
              <a:ext cx="3600" cy="186075"/>
            </a:xfrm>
            <a:custGeom>
              <a:rect b="b" l="l" r="r" t="t"/>
              <a:pathLst>
                <a:path extrusionOk="0" h="7443" w="144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705675" y="3106750"/>
              <a:ext cx="3900" cy="45875"/>
            </a:xfrm>
            <a:custGeom>
              <a:rect b="b" l="l" r="r" t="t"/>
              <a:pathLst>
                <a:path extrusionOk="0" h="1835" w="156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212775" y="3096050"/>
              <a:ext cx="3575" cy="67875"/>
            </a:xfrm>
            <a:custGeom>
              <a:rect b="b" l="l" r="r" t="t"/>
              <a:pathLst>
                <a:path extrusionOk="0" h="2715" w="143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284500" y="3106750"/>
              <a:ext cx="3900" cy="45875"/>
            </a:xfrm>
            <a:custGeom>
              <a:rect b="b" l="l" r="r" t="t"/>
              <a:pathLst>
                <a:path extrusionOk="0" h="1835" w="156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528760" y="1837625"/>
            <a:ext cx="461700" cy="461700"/>
            <a:chOff x="292035" y="246950"/>
            <a:chExt cx="461700" cy="461700"/>
          </a:xfrm>
        </p:grpSpPr>
        <p:sp>
          <p:nvSpPr>
            <p:cNvPr id="380" name="Google Shape;380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24"/>
          <p:cNvSpPr/>
          <p:nvPr/>
        </p:nvSpPr>
        <p:spPr>
          <a:xfrm>
            <a:off x="5890629" y="4171957"/>
            <a:ext cx="3249239" cy="971555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4"/>
          <p:cNvSpPr/>
          <p:nvPr/>
        </p:nvSpPr>
        <p:spPr>
          <a:xfrm rot="692904">
            <a:off x="6714043" y="387764"/>
            <a:ext cx="2747659" cy="1526126"/>
          </a:xfrm>
          <a:custGeom>
            <a:rect b="b" l="l" r="r" t="t"/>
            <a:pathLst>
              <a:path extrusionOk="0" h="10515" w="18932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24"/>
          <p:cNvGrpSpPr/>
          <p:nvPr/>
        </p:nvGrpSpPr>
        <p:grpSpPr>
          <a:xfrm>
            <a:off x="8100310" y="4229075"/>
            <a:ext cx="461700" cy="461700"/>
            <a:chOff x="292035" y="246950"/>
            <a:chExt cx="461700" cy="461700"/>
          </a:xfrm>
        </p:grpSpPr>
        <p:sp>
          <p:nvSpPr>
            <p:cNvPr id="387" name="Google Shape;387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7424020" y="3149968"/>
            <a:ext cx="310262" cy="310262"/>
            <a:chOff x="292035" y="246950"/>
            <a:chExt cx="461700" cy="461700"/>
          </a:xfrm>
        </p:grpSpPr>
        <p:sp>
          <p:nvSpPr>
            <p:cNvPr id="392" name="Google Shape;392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24"/>
          <p:cNvSpPr/>
          <p:nvPr/>
        </p:nvSpPr>
        <p:spPr>
          <a:xfrm rot="10800000">
            <a:off x="42" y="-6"/>
            <a:ext cx="3249239" cy="971555"/>
          </a:xfrm>
          <a:custGeom>
            <a:rect b="b" l="l" r="r" t="t"/>
            <a:pathLst>
              <a:path extrusionOk="0" h="4414" w="18087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ONLY_1_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"/>
          <p:cNvSpPr/>
          <p:nvPr/>
        </p:nvSpPr>
        <p:spPr>
          <a:xfrm>
            <a:off x="50" y="2561155"/>
            <a:ext cx="9144142" cy="2574657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0" name="Google Shape;400;p25"/>
          <p:cNvSpPr txBox="1"/>
          <p:nvPr>
            <p:ph idx="1" type="subTitle"/>
          </p:nvPr>
        </p:nvSpPr>
        <p:spPr>
          <a:xfrm>
            <a:off x="1580550" y="3556463"/>
            <a:ext cx="2541900" cy="4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401" name="Google Shape;401;p25"/>
          <p:cNvSpPr txBox="1"/>
          <p:nvPr>
            <p:ph idx="2" type="subTitle"/>
          </p:nvPr>
        </p:nvSpPr>
        <p:spPr>
          <a:xfrm>
            <a:off x="1580550" y="3949385"/>
            <a:ext cx="25419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402" name="Google Shape;402;p25"/>
          <p:cNvSpPr txBox="1"/>
          <p:nvPr>
            <p:ph idx="3" type="subTitle"/>
          </p:nvPr>
        </p:nvSpPr>
        <p:spPr>
          <a:xfrm>
            <a:off x="5021538" y="3556463"/>
            <a:ext cx="2541900" cy="4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403" name="Google Shape;403;p25"/>
          <p:cNvSpPr txBox="1"/>
          <p:nvPr>
            <p:ph idx="4" type="subTitle"/>
          </p:nvPr>
        </p:nvSpPr>
        <p:spPr>
          <a:xfrm>
            <a:off x="5021538" y="3949385"/>
            <a:ext cx="25419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grpSp>
        <p:nvGrpSpPr>
          <p:cNvPr id="404" name="Google Shape;404;p25"/>
          <p:cNvGrpSpPr/>
          <p:nvPr/>
        </p:nvGrpSpPr>
        <p:grpSpPr>
          <a:xfrm>
            <a:off x="152367" y="4346259"/>
            <a:ext cx="1300953" cy="797235"/>
            <a:chOff x="7020722" y="3595000"/>
            <a:chExt cx="2002699" cy="1227270"/>
          </a:xfrm>
        </p:grpSpPr>
        <p:sp>
          <p:nvSpPr>
            <p:cNvPr id="405" name="Google Shape;405;p25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25"/>
          <p:cNvSpPr/>
          <p:nvPr/>
        </p:nvSpPr>
        <p:spPr>
          <a:xfrm flipH="1">
            <a:off x="7948272" y="2985091"/>
            <a:ext cx="538593" cy="1211627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25"/>
          <p:cNvGrpSpPr/>
          <p:nvPr/>
        </p:nvGrpSpPr>
        <p:grpSpPr>
          <a:xfrm>
            <a:off x="8732590" y="3166706"/>
            <a:ext cx="411610" cy="848410"/>
            <a:chOff x="8732590" y="3166706"/>
            <a:chExt cx="411610" cy="848410"/>
          </a:xfrm>
        </p:grpSpPr>
        <p:sp>
          <p:nvSpPr>
            <p:cNvPr id="410" name="Google Shape;410;p25"/>
            <p:cNvSpPr/>
            <p:nvPr/>
          </p:nvSpPr>
          <p:spPr>
            <a:xfrm flipH="1">
              <a:off x="8864669" y="3213840"/>
              <a:ext cx="85084" cy="254475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 flipH="1">
              <a:off x="8732590" y="3166706"/>
              <a:ext cx="411610" cy="848410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25"/>
          <p:cNvGrpSpPr/>
          <p:nvPr/>
        </p:nvGrpSpPr>
        <p:grpSpPr>
          <a:xfrm flipH="1">
            <a:off x="7906857" y="3697282"/>
            <a:ext cx="2360181" cy="1446460"/>
            <a:chOff x="7020722" y="3595000"/>
            <a:chExt cx="2002699" cy="1227270"/>
          </a:xfrm>
        </p:grpSpPr>
        <p:sp>
          <p:nvSpPr>
            <p:cNvPr id="413" name="Google Shape;413;p25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25"/>
          <p:cNvGrpSpPr/>
          <p:nvPr/>
        </p:nvGrpSpPr>
        <p:grpSpPr>
          <a:xfrm>
            <a:off x="536027" y="3844925"/>
            <a:ext cx="354724" cy="354724"/>
            <a:chOff x="292035" y="246950"/>
            <a:chExt cx="461700" cy="461700"/>
          </a:xfrm>
        </p:grpSpPr>
        <p:sp>
          <p:nvSpPr>
            <p:cNvPr id="417" name="Google Shape;417;p25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/>
          <p:nvPr>
            <p:ph hasCustomPrompt="1" type="title"/>
          </p:nvPr>
        </p:nvSpPr>
        <p:spPr>
          <a:xfrm>
            <a:off x="4975188" y="2864525"/>
            <a:ext cx="24747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3" name="Google Shape;423;p26"/>
          <p:cNvSpPr txBox="1"/>
          <p:nvPr>
            <p:ph idx="1" type="subTitle"/>
          </p:nvPr>
        </p:nvSpPr>
        <p:spPr>
          <a:xfrm>
            <a:off x="4977085" y="3236525"/>
            <a:ext cx="2470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4" name="Google Shape;424;p26"/>
          <p:cNvSpPr txBox="1"/>
          <p:nvPr>
            <p:ph hasCustomPrompt="1" idx="2" type="title"/>
          </p:nvPr>
        </p:nvSpPr>
        <p:spPr>
          <a:xfrm>
            <a:off x="3332700" y="1213175"/>
            <a:ext cx="24786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5" name="Google Shape;425;p26"/>
          <p:cNvSpPr txBox="1"/>
          <p:nvPr>
            <p:ph idx="3" type="subTitle"/>
          </p:nvPr>
        </p:nvSpPr>
        <p:spPr>
          <a:xfrm>
            <a:off x="3335475" y="1585175"/>
            <a:ext cx="24747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6" name="Google Shape;426;p26"/>
          <p:cNvSpPr txBox="1"/>
          <p:nvPr>
            <p:ph hasCustomPrompt="1" idx="4" type="title"/>
          </p:nvPr>
        </p:nvSpPr>
        <p:spPr>
          <a:xfrm>
            <a:off x="1690238" y="2864525"/>
            <a:ext cx="24708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7" name="Google Shape;427;p26"/>
          <p:cNvSpPr txBox="1"/>
          <p:nvPr>
            <p:ph idx="5" type="subTitle"/>
          </p:nvPr>
        </p:nvSpPr>
        <p:spPr>
          <a:xfrm>
            <a:off x="1692134" y="3236525"/>
            <a:ext cx="24669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8" name="Google Shape;428;p26"/>
          <p:cNvSpPr/>
          <p:nvPr/>
        </p:nvSpPr>
        <p:spPr>
          <a:xfrm>
            <a:off x="50" y="4381500"/>
            <a:ext cx="9144142" cy="754358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6"/>
          <p:cNvSpPr/>
          <p:nvPr/>
        </p:nvSpPr>
        <p:spPr>
          <a:xfrm flipH="1">
            <a:off x="7257753" y="-1"/>
            <a:ext cx="1880391" cy="1123315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6"/>
          <p:cNvSpPr/>
          <p:nvPr/>
        </p:nvSpPr>
        <p:spPr>
          <a:xfrm>
            <a:off x="3" y="-1"/>
            <a:ext cx="1880391" cy="1123315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6"/>
          <p:cNvSpPr/>
          <p:nvPr/>
        </p:nvSpPr>
        <p:spPr>
          <a:xfrm rot="1063409">
            <a:off x="2552842" y="4210184"/>
            <a:ext cx="527190" cy="1186038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26"/>
          <p:cNvGrpSpPr/>
          <p:nvPr/>
        </p:nvGrpSpPr>
        <p:grpSpPr>
          <a:xfrm>
            <a:off x="1761938" y="4604053"/>
            <a:ext cx="880186" cy="539385"/>
            <a:chOff x="7020722" y="3595000"/>
            <a:chExt cx="2002699" cy="1227270"/>
          </a:xfrm>
        </p:grpSpPr>
        <p:sp>
          <p:nvSpPr>
            <p:cNvPr id="433" name="Google Shape;433;p26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26"/>
          <p:cNvGrpSpPr/>
          <p:nvPr/>
        </p:nvGrpSpPr>
        <p:grpSpPr>
          <a:xfrm>
            <a:off x="1464263" y="4670782"/>
            <a:ext cx="297697" cy="613621"/>
            <a:chOff x="6833589" y="268447"/>
            <a:chExt cx="554577" cy="1143108"/>
          </a:xfrm>
        </p:grpSpPr>
        <p:sp>
          <p:nvSpPr>
            <p:cNvPr id="437" name="Google Shape;437;p26"/>
            <p:cNvSpPr/>
            <p:nvPr/>
          </p:nvSpPr>
          <p:spPr>
            <a:xfrm>
              <a:off x="7095577" y="331953"/>
              <a:ext cx="114636" cy="342868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833589" y="268447"/>
              <a:ext cx="554577" cy="1143108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26"/>
          <p:cNvGrpSpPr/>
          <p:nvPr/>
        </p:nvGrpSpPr>
        <p:grpSpPr>
          <a:xfrm>
            <a:off x="4071418" y="4604092"/>
            <a:ext cx="1476421" cy="195029"/>
            <a:chOff x="213125" y="197550"/>
            <a:chExt cx="1737375" cy="229500"/>
          </a:xfrm>
        </p:grpSpPr>
        <p:cxnSp>
          <p:nvCxnSpPr>
            <p:cNvPr id="440" name="Google Shape;440;p26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26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26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26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26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26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26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26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26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9" name="Google Shape;449;p26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Google Shape;450;p26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Google Shape;451;p26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/>
          <p:nvPr>
            <p:ph type="title"/>
          </p:nvPr>
        </p:nvSpPr>
        <p:spPr>
          <a:xfrm>
            <a:off x="5103100" y="539575"/>
            <a:ext cx="3327600" cy="9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  <p:sp>
        <p:nvSpPr>
          <p:cNvPr id="454" name="Google Shape;454;p27"/>
          <p:cNvSpPr txBox="1"/>
          <p:nvPr>
            <p:ph idx="1" type="subTitle"/>
          </p:nvPr>
        </p:nvSpPr>
        <p:spPr>
          <a:xfrm>
            <a:off x="5103125" y="1381000"/>
            <a:ext cx="33276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455" name="Google Shape;455;p27"/>
          <p:cNvSpPr txBox="1"/>
          <p:nvPr>
            <p:ph idx="2" type="subTitle"/>
          </p:nvPr>
        </p:nvSpPr>
        <p:spPr>
          <a:xfrm>
            <a:off x="5103125" y="1966775"/>
            <a:ext cx="3327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6" name="Google Shape;456;p27"/>
          <p:cNvSpPr/>
          <p:nvPr/>
        </p:nvSpPr>
        <p:spPr>
          <a:xfrm rot="5400000">
            <a:off x="-335219" y="335214"/>
            <a:ext cx="5143663" cy="4473236"/>
          </a:xfrm>
          <a:custGeom>
            <a:rect b="b" l="l" r="r" t="t"/>
            <a:pathLst>
              <a:path extrusionOk="0" h="69331" w="165938">
                <a:moveTo>
                  <a:pt x="164033" y="1"/>
                </a:moveTo>
                <a:cubicBezTo>
                  <a:pt x="153139" y="72"/>
                  <a:pt x="142495" y="5668"/>
                  <a:pt x="133398" y="12050"/>
                </a:cubicBezTo>
                <a:cubicBezTo>
                  <a:pt x="130814" y="13847"/>
                  <a:pt x="128136" y="15788"/>
                  <a:pt x="125016" y="16145"/>
                </a:cubicBezTo>
                <a:cubicBezTo>
                  <a:pt x="124650" y="16187"/>
                  <a:pt x="124285" y="16205"/>
                  <a:pt x="123920" y="16205"/>
                </a:cubicBezTo>
                <a:cubicBezTo>
                  <a:pt x="121968" y="16205"/>
                  <a:pt x="120026" y="15676"/>
                  <a:pt x="118111" y="15264"/>
                </a:cubicBezTo>
                <a:cubicBezTo>
                  <a:pt x="114745" y="14550"/>
                  <a:pt x="111305" y="14196"/>
                  <a:pt x="107863" y="14196"/>
                </a:cubicBezTo>
                <a:cubicBezTo>
                  <a:pt x="102065" y="14196"/>
                  <a:pt x="96264" y="15201"/>
                  <a:pt x="90809" y="17181"/>
                </a:cubicBezTo>
                <a:cubicBezTo>
                  <a:pt x="83475" y="19860"/>
                  <a:pt x="76748" y="24265"/>
                  <a:pt x="69140" y="26028"/>
                </a:cubicBezTo>
                <a:cubicBezTo>
                  <a:pt x="66133" y="26724"/>
                  <a:pt x="63097" y="26986"/>
                  <a:pt x="60041" y="26986"/>
                </a:cubicBezTo>
                <a:cubicBezTo>
                  <a:pt x="51602" y="26986"/>
                  <a:pt x="43015" y="24987"/>
                  <a:pt x="34493" y="24611"/>
                </a:cubicBezTo>
                <a:cubicBezTo>
                  <a:pt x="33573" y="24571"/>
                  <a:pt x="32653" y="24552"/>
                  <a:pt x="31733" y="24552"/>
                </a:cubicBezTo>
                <a:cubicBezTo>
                  <a:pt x="26816" y="24552"/>
                  <a:pt x="21904" y="25111"/>
                  <a:pt x="17110" y="26194"/>
                </a:cubicBezTo>
                <a:cubicBezTo>
                  <a:pt x="12145" y="27302"/>
                  <a:pt x="7228" y="28968"/>
                  <a:pt x="2668" y="31254"/>
                </a:cubicBezTo>
                <a:cubicBezTo>
                  <a:pt x="1655" y="31743"/>
                  <a:pt x="763" y="32243"/>
                  <a:pt x="1" y="32826"/>
                </a:cubicBezTo>
                <a:lnTo>
                  <a:pt x="1" y="69330"/>
                </a:lnTo>
                <a:lnTo>
                  <a:pt x="165938" y="69330"/>
                </a:lnTo>
                <a:lnTo>
                  <a:pt x="165938" y="36"/>
                </a:lnTo>
                <a:lnTo>
                  <a:pt x="165926" y="36"/>
                </a:lnTo>
                <a:cubicBezTo>
                  <a:pt x="165462" y="12"/>
                  <a:pt x="165009" y="1"/>
                  <a:pt x="164545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7"/>
          <p:cNvSpPr txBox="1"/>
          <p:nvPr/>
        </p:nvSpPr>
        <p:spPr>
          <a:xfrm>
            <a:off x="4967100" y="3495900"/>
            <a:ext cx="346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 flipH="1" rot="10800000">
            <a:off x="50" y="16"/>
            <a:ext cx="9144142" cy="211656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50" y="4924166"/>
            <a:ext cx="9144142" cy="211656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3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/>
          <p:nvPr/>
        </p:nvSpPr>
        <p:spPr>
          <a:xfrm rot="-5400000">
            <a:off x="6638232" y="2637732"/>
            <a:ext cx="1495768" cy="3515769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9"/>
          <p:cNvSpPr/>
          <p:nvPr/>
        </p:nvSpPr>
        <p:spPr>
          <a:xfrm rot="5400000">
            <a:off x="1010107" y="-1009993"/>
            <a:ext cx="1495768" cy="3515769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>
            <a:off x="8064066" y="4604053"/>
            <a:ext cx="880186" cy="539385"/>
            <a:chOff x="7020722" y="3595000"/>
            <a:chExt cx="2002699" cy="1227270"/>
          </a:xfrm>
        </p:grpSpPr>
        <p:sp>
          <p:nvSpPr>
            <p:cNvPr id="21" name="Google Shape;21;p4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8833735" y="4076000"/>
            <a:ext cx="461700" cy="461700"/>
            <a:chOff x="292035" y="246950"/>
            <a:chExt cx="461700" cy="461700"/>
          </a:xfrm>
        </p:grpSpPr>
        <p:sp>
          <p:nvSpPr>
            <p:cNvPr id="25" name="Google Shape;25;p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355175" y="4800377"/>
            <a:ext cx="634001" cy="146918"/>
          </a:xfrm>
          <a:custGeom>
            <a:rect b="b" l="l" r="r" t="t"/>
            <a:pathLst>
              <a:path extrusionOk="0" h="6669" w="28779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410275" y="-202623"/>
            <a:ext cx="1335937" cy="741991"/>
          </a:xfrm>
          <a:custGeom>
            <a:rect b="b" l="l" r="r" t="t"/>
            <a:pathLst>
              <a:path extrusionOk="0" h="10515" w="18932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430731" y="-120375"/>
            <a:ext cx="633999" cy="572705"/>
          </a:xfrm>
          <a:custGeom>
            <a:rect b="b" l="l" r="r" t="t"/>
            <a:pathLst>
              <a:path extrusionOk="0" h="5550" w="6144">
                <a:moveTo>
                  <a:pt x="4239" y="358"/>
                </a:moveTo>
                <a:cubicBezTo>
                  <a:pt x="4263" y="501"/>
                  <a:pt x="4382" y="608"/>
                  <a:pt x="4536" y="608"/>
                </a:cubicBezTo>
                <a:cubicBezTo>
                  <a:pt x="4560" y="608"/>
                  <a:pt x="4596" y="608"/>
                  <a:pt x="4620" y="596"/>
                </a:cubicBezTo>
                <a:lnTo>
                  <a:pt x="5727" y="2501"/>
                </a:lnTo>
                <a:cubicBezTo>
                  <a:pt x="5620" y="2549"/>
                  <a:pt x="5560" y="2644"/>
                  <a:pt x="5560" y="2763"/>
                </a:cubicBezTo>
                <a:cubicBezTo>
                  <a:pt x="5560" y="2882"/>
                  <a:pt x="5632" y="2989"/>
                  <a:pt x="5727" y="3037"/>
                </a:cubicBezTo>
                <a:lnTo>
                  <a:pt x="4584" y="4990"/>
                </a:lnTo>
                <a:cubicBezTo>
                  <a:pt x="4560" y="4990"/>
                  <a:pt x="4536" y="4966"/>
                  <a:pt x="4501" y="4966"/>
                </a:cubicBezTo>
                <a:cubicBezTo>
                  <a:pt x="4370" y="4966"/>
                  <a:pt x="4251" y="5061"/>
                  <a:pt x="4227" y="5180"/>
                </a:cubicBezTo>
                <a:lnTo>
                  <a:pt x="1953" y="5180"/>
                </a:lnTo>
                <a:cubicBezTo>
                  <a:pt x="1917" y="5061"/>
                  <a:pt x="1810" y="4966"/>
                  <a:pt x="1679" y="4966"/>
                </a:cubicBezTo>
                <a:cubicBezTo>
                  <a:pt x="1631" y="4966"/>
                  <a:pt x="1596" y="4990"/>
                  <a:pt x="1572" y="4990"/>
                </a:cubicBezTo>
                <a:lnTo>
                  <a:pt x="429" y="3013"/>
                </a:lnTo>
                <a:cubicBezTo>
                  <a:pt x="512" y="2954"/>
                  <a:pt x="572" y="2858"/>
                  <a:pt x="572" y="2751"/>
                </a:cubicBezTo>
                <a:cubicBezTo>
                  <a:pt x="572" y="2644"/>
                  <a:pt x="512" y="2561"/>
                  <a:pt x="441" y="2501"/>
                </a:cubicBezTo>
                <a:lnTo>
                  <a:pt x="1560" y="584"/>
                </a:lnTo>
                <a:cubicBezTo>
                  <a:pt x="1596" y="596"/>
                  <a:pt x="1643" y="608"/>
                  <a:pt x="1691" y="608"/>
                </a:cubicBezTo>
                <a:cubicBezTo>
                  <a:pt x="1834" y="608"/>
                  <a:pt x="1977" y="501"/>
                  <a:pt x="1989" y="358"/>
                </a:cubicBezTo>
                <a:close/>
                <a:moveTo>
                  <a:pt x="1691" y="1"/>
                </a:moveTo>
                <a:cubicBezTo>
                  <a:pt x="1524" y="1"/>
                  <a:pt x="1393" y="132"/>
                  <a:pt x="1393" y="299"/>
                </a:cubicBezTo>
                <a:cubicBezTo>
                  <a:pt x="1393" y="394"/>
                  <a:pt x="1429" y="465"/>
                  <a:pt x="1488" y="525"/>
                </a:cubicBezTo>
                <a:lnTo>
                  <a:pt x="369" y="2454"/>
                </a:lnTo>
                <a:cubicBezTo>
                  <a:pt x="334" y="2454"/>
                  <a:pt x="322" y="2442"/>
                  <a:pt x="298" y="2442"/>
                </a:cubicBezTo>
                <a:cubicBezTo>
                  <a:pt x="131" y="2442"/>
                  <a:pt x="0" y="2573"/>
                  <a:pt x="0" y="2739"/>
                </a:cubicBezTo>
                <a:cubicBezTo>
                  <a:pt x="0" y="2906"/>
                  <a:pt x="131" y="3037"/>
                  <a:pt x="298" y="3037"/>
                </a:cubicBezTo>
                <a:cubicBezTo>
                  <a:pt x="322" y="3037"/>
                  <a:pt x="334" y="3037"/>
                  <a:pt x="369" y="3025"/>
                </a:cubicBezTo>
                <a:lnTo>
                  <a:pt x="1512" y="5013"/>
                </a:lnTo>
                <a:cubicBezTo>
                  <a:pt x="1441" y="5073"/>
                  <a:pt x="1393" y="5144"/>
                  <a:pt x="1393" y="5252"/>
                </a:cubicBezTo>
                <a:cubicBezTo>
                  <a:pt x="1393" y="5418"/>
                  <a:pt x="1524" y="5549"/>
                  <a:pt x="1691" y="5549"/>
                </a:cubicBezTo>
                <a:cubicBezTo>
                  <a:pt x="1858" y="5549"/>
                  <a:pt x="1989" y="5418"/>
                  <a:pt x="1989" y="5252"/>
                </a:cubicBezTo>
                <a:lnTo>
                  <a:pt x="4227" y="5252"/>
                </a:lnTo>
                <a:cubicBezTo>
                  <a:pt x="4227" y="5418"/>
                  <a:pt x="4358" y="5549"/>
                  <a:pt x="4525" y="5549"/>
                </a:cubicBezTo>
                <a:cubicBezTo>
                  <a:pt x="4679" y="5549"/>
                  <a:pt x="4822" y="5418"/>
                  <a:pt x="4822" y="5252"/>
                </a:cubicBezTo>
                <a:cubicBezTo>
                  <a:pt x="4822" y="5144"/>
                  <a:pt x="4763" y="5049"/>
                  <a:pt x="4667" y="5001"/>
                </a:cubicBezTo>
                <a:lnTo>
                  <a:pt x="5799" y="3049"/>
                </a:lnTo>
                <a:lnTo>
                  <a:pt x="5846" y="3049"/>
                </a:lnTo>
                <a:cubicBezTo>
                  <a:pt x="6013" y="3049"/>
                  <a:pt x="6144" y="2918"/>
                  <a:pt x="6144" y="2751"/>
                </a:cubicBezTo>
                <a:cubicBezTo>
                  <a:pt x="6144" y="2608"/>
                  <a:pt x="6013" y="2477"/>
                  <a:pt x="5846" y="2477"/>
                </a:cubicBezTo>
                <a:lnTo>
                  <a:pt x="5810" y="2477"/>
                </a:lnTo>
                <a:lnTo>
                  <a:pt x="4703" y="549"/>
                </a:lnTo>
                <a:cubicBezTo>
                  <a:pt x="4775" y="489"/>
                  <a:pt x="4834" y="406"/>
                  <a:pt x="4834" y="299"/>
                </a:cubicBezTo>
                <a:cubicBezTo>
                  <a:pt x="4834" y="132"/>
                  <a:pt x="4703" y="1"/>
                  <a:pt x="4536" y="1"/>
                </a:cubicBezTo>
                <a:cubicBezTo>
                  <a:pt x="4382" y="1"/>
                  <a:pt x="4251" y="108"/>
                  <a:pt x="4239" y="251"/>
                </a:cubicBezTo>
                <a:lnTo>
                  <a:pt x="1989" y="251"/>
                </a:lnTo>
                <a:cubicBezTo>
                  <a:pt x="1965" y="108"/>
                  <a:pt x="1846" y="1"/>
                  <a:pt x="16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282897" y="171974"/>
            <a:ext cx="781190" cy="157424"/>
          </a:xfrm>
          <a:custGeom>
            <a:rect b="b" l="l" r="r" t="t"/>
            <a:pathLst>
              <a:path extrusionOk="0" h="3664" w="18182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458776" y="3326450"/>
            <a:ext cx="29559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1461275" y="3652800"/>
            <a:ext cx="2953500" cy="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4729337" y="3326450"/>
            <a:ext cx="29559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4732425" y="3652800"/>
            <a:ext cx="2949600" cy="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 rot="381136">
            <a:off x="-121155" y="2275005"/>
            <a:ext cx="725652" cy="1632461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 flipH="1" rot="10800000">
            <a:off x="0" y="4131909"/>
            <a:ext cx="1693368" cy="1011591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-1127788">
            <a:off x="8789833" y="2758469"/>
            <a:ext cx="554587" cy="1143119"/>
          </a:xfrm>
          <a:custGeom>
            <a:rect b="b" l="l" r="r" t="t"/>
            <a:pathLst>
              <a:path extrusionOk="0" h="17820" w="8645">
                <a:moveTo>
                  <a:pt x="1525" y="1"/>
                </a:moveTo>
                <a:cubicBezTo>
                  <a:pt x="1393" y="1"/>
                  <a:pt x="1263" y="33"/>
                  <a:pt x="1143" y="107"/>
                </a:cubicBezTo>
                <a:cubicBezTo>
                  <a:pt x="715" y="393"/>
                  <a:pt x="774" y="1048"/>
                  <a:pt x="965" y="1536"/>
                </a:cubicBezTo>
                <a:cubicBezTo>
                  <a:pt x="1370" y="2607"/>
                  <a:pt x="2084" y="3548"/>
                  <a:pt x="3322" y="4191"/>
                </a:cubicBezTo>
                <a:cubicBezTo>
                  <a:pt x="3584" y="4870"/>
                  <a:pt x="3846" y="5572"/>
                  <a:pt x="4084" y="6275"/>
                </a:cubicBezTo>
                <a:cubicBezTo>
                  <a:pt x="3441" y="5441"/>
                  <a:pt x="2560" y="4786"/>
                  <a:pt x="1584" y="4441"/>
                </a:cubicBezTo>
                <a:cubicBezTo>
                  <a:pt x="1399" y="4379"/>
                  <a:pt x="1195" y="4333"/>
                  <a:pt x="1001" y="4333"/>
                </a:cubicBezTo>
                <a:cubicBezTo>
                  <a:pt x="784" y="4333"/>
                  <a:pt x="580" y="4391"/>
                  <a:pt x="429" y="4548"/>
                </a:cubicBezTo>
                <a:cubicBezTo>
                  <a:pt x="227" y="4774"/>
                  <a:pt x="227" y="5132"/>
                  <a:pt x="358" y="5394"/>
                </a:cubicBezTo>
                <a:cubicBezTo>
                  <a:pt x="488" y="5667"/>
                  <a:pt x="727" y="5858"/>
                  <a:pt x="989" y="6036"/>
                </a:cubicBezTo>
                <a:cubicBezTo>
                  <a:pt x="1846" y="6644"/>
                  <a:pt x="2894" y="7013"/>
                  <a:pt x="4322" y="7049"/>
                </a:cubicBezTo>
                <a:cubicBezTo>
                  <a:pt x="4560" y="7822"/>
                  <a:pt x="4775" y="8596"/>
                  <a:pt x="4989" y="9370"/>
                </a:cubicBezTo>
                <a:cubicBezTo>
                  <a:pt x="4179" y="8251"/>
                  <a:pt x="2905" y="7477"/>
                  <a:pt x="1548" y="7299"/>
                </a:cubicBezTo>
                <a:cubicBezTo>
                  <a:pt x="1422" y="7281"/>
                  <a:pt x="1297" y="7270"/>
                  <a:pt x="1174" y="7270"/>
                </a:cubicBezTo>
                <a:cubicBezTo>
                  <a:pt x="960" y="7270"/>
                  <a:pt x="752" y="7303"/>
                  <a:pt x="548" y="7394"/>
                </a:cubicBezTo>
                <a:cubicBezTo>
                  <a:pt x="238" y="7537"/>
                  <a:pt x="0" y="7870"/>
                  <a:pt x="60" y="8192"/>
                </a:cubicBezTo>
                <a:cubicBezTo>
                  <a:pt x="119" y="8608"/>
                  <a:pt x="584" y="8834"/>
                  <a:pt x="989" y="8989"/>
                </a:cubicBezTo>
                <a:cubicBezTo>
                  <a:pt x="2203" y="9418"/>
                  <a:pt x="3489" y="9668"/>
                  <a:pt x="5120" y="9799"/>
                </a:cubicBezTo>
                <a:cubicBezTo>
                  <a:pt x="5394" y="10847"/>
                  <a:pt x="5608" y="11906"/>
                  <a:pt x="5822" y="12954"/>
                </a:cubicBezTo>
                <a:cubicBezTo>
                  <a:pt x="5477" y="12454"/>
                  <a:pt x="5108" y="11966"/>
                  <a:pt x="4644" y="11549"/>
                </a:cubicBezTo>
                <a:cubicBezTo>
                  <a:pt x="4037" y="10989"/>
                  <a:pt x="3275" y="10597"/>
                  <a:pt x="2453" y="10549"/>
                </a:cubicBezTo>
                <a:cubicBezTo>
                  <a:pt x="2403" y="10544"/>
                  <a:pt x="2353" y="10542"/>
                  <a:pt x="2303" y="10542"/>
                </a:cubicBezTo>
                <a:cubicBezTo>
                  <a:pt x="2089" y="10542"/>
                  <a:pt x="1872" y="10586"/>
                  <a:pt x="1679" y="10692"/>
                </a:cubicBezTo>
                <a:cubicBezTo>
                  <a:pt x="1441" y="10811"/>
                  <a:pt x="1262" y="11049"/>
                  <a:pt x="1250" y="11323"/>
                </a:cubicBezTo>
                <a:cubicBezTo>
                  <a:pt x="1239" y="11787"/>
                  <a:pt x="1703" y="12109"/>
                  <a:pt x="2096" y="12299"/>
                </a:cubicBezTo>
                <a:cubicBezTo>
                  <a:pt x="3310" y="12918"/>
                  <a:pt x="4584" y="13371"/>
                  <a:pt x="5894" y="13454"/>
                </a:cubicBezTo>
                <a:cubicBezTo>
                  <a:pt x="5953" y="13787"/>
                  <a:pt x="6013" y="14133"/>
                  <a:pt x="6061" y="14466"/>
                </a:cubicBezTo>
                <a:cubicBezTo>
                  <a:pt x="6227" y="15538"/>
                  <a:pt x="6346" y="16609"/>
                  <a:pt x="6430" y="17681"/>
                </a:cubicBezTo>
                <a:cubicBezTo>
                  <a:pt x="6436" y="17772"/>
                  <a:pt x="6516" y="17819"/>
                  <a:pt x="6591" y="17819"/>
                </a:cubicBezTo>
                <a:cubicBezTo>
                  <a:pt x="6664" y="17819"/>
                  <a:pt x="6733" y="17774"/>
                  <a:pt x="6727" y="17681"/>
                </a:cubicBezTo>
                <a:cubicBezTo>
                  <a:pt x="6561" y="15835"/>
                  <a:pt x="6311" y="13990"/>
                  <a:pt x="5942" y="12156"/>
                </a:cubicBezTo>
                <a:cubicBezTo>
                  <a:pt x="7156" y="11513"/>
                  <a:pt x="7989" y="10382"/>
                  <a:pt x="8466" y="9108"/>
                </a:cubicBezTo>
                <a:cubicBezTo>
                  <a:pt x="8573" y="8823"/>
                  <a:pt x="8644" y="8465"/>
                  <a:pt x="8454" y="8239"/>
                </a:cubicBezTo>
                <a:cubicBezTo>
                  <a:pt x="8360" y="8137"/>
                  <a:pt x="8204" y="8083"/>
                  <a:pt x="8041" y="8083"/>
                </a:cubicBezTo>
                <a:cubicBezTo>
                  <a:pt x="7976" y="8083"/>
                  <a:pt x="7910" y="8091"/>
                  <a:pt x="7847" y="8108"/>
                </a:cubicBezTo>
                <a:cubicBezTo>
                  <a:pt x="7620" y="8168"/>
                  <a:pt x="7442" y="8311"/>
                  <a:pt x="7275" y="8465"/>
                </a:cubicBezTo>
                <a:cubicBezTo>
                  <a:pt x="6418" y="9251"/>
                  <a:pt x="5894" y="10382"/>
                  <a:pt x="5822" y="11549"/>
                </a:cubicBezTo>
                <a:cubicBezTo>
                  <a:pt x="5632" y="10632"/>
                  <a:pt x="5406" y="9739"/>
                  <a:pt x="5168" y="8846"/>
                </a:cubicBezTo>
                <a:cubicBezTo>
                  <a:pt x="6644" y="8346"/>
                  <a:pt x="7454" y="6894"/>
                  <a:pt x="7716" y="5334"/>
                </a:cubicBezTo>
                <a:cubicBezTo>
                  <a:pt x="7775" y="4953"/>
                  <a:pt x="7739" y="4441"/>
                  <a:pt x="7370" y="4274"/>
                </a:cubicBezTo>
                <a:cubicBezTo>
                  <a:pt x="7304" y="4248"/>
                  <a:pt x="7235" y="4236"/>
                  <a:pt x="7165" y="4236"/>
                </a:cubicBezTo>
                <a:cubicBezTo>
                  <a:pt x="6984" y="4236"/>
                  <a:pt x="6798" y="4314"/>
                  <a:pt x="6644" y="4417"/>
                </a:cubicBezTo>
                <a:cubicBezTo>
                  <a:pt x="5942" y="4846"/>
                  <a:pt x="5489" y="5620"/>
                  <a:pt x="5287" y="6406"/>
                </a:cubicBezTo>
                <a:cubicBezTo>
                  <a:pt x="5108" y="7120"/>
                  <a:pt x="5096" y="7846"/>
                  <a:pt x="5096" y="8596"/>
                </a:cubicBezTo>
                <a:cubicBezTo>
                  <a:pt x="4894" y="7894"/>
                  <a:pt x="4691" y="7215"/>
                  <a:pt x="4465" y="6525"/>
                </a:cubicBezTo>
                <a:cubicBezTo>
                  <a:pt x="4203" y="5703"/>
                  <a:pt x="3906" y="4893"/>
                  <a:pt x="3584" y="4084"/>
                </a:cubicBezTo>
                <a:cubicBezTo>
                  <a:pt x="3822" y="2810"/>
                  <a:pt x="3429" y="1417"/>
                  <a:pt x="2513" y="500"/>
                </a:cubicBezTo>
                <a:cubicBezTo>
                  <a:pt x="2252" y="231"/>
                  <a:pt x="1879" y="1"/>
                  <a:pt x="1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6"/>
          <p:cNvSpPr/>
          <p:nvPr/>
        </p:nvSpPr>
        <p:spPr>
          <a:xfrm flipH="1" rot="10800000">
            <a:off x="50" y="16"/>
            <a:ext cx="9144142" cy="211656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" y="4924166"/>
            <a:ext cx="9144142" cy="211656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5968925" y="100"/>
            <a:ext cx="31767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732300" y="1242800"/>
            <a:ext cx="3176700" cy="18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732300" y="3310025"/>
            <a:ext cx="3176700" cy="9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 flipH="1" rot="5400000">
            <a:off x="3496187" y="2444956"/>
            <a:ext cx="5143056" cy="254032"/>
          </a:xfrm>
          <a:custGeom>
            <a:rect b="b" l="l" r="r" t="t"/>
            <a:pathLst>
              <a:path extrusionOk="0" h="8516" w="53984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7"/>
          <p:cNvGrpSpPr/>
          <p:nvPr/>
        </p:nvGrpSpPr>
        <p:grpSpPr>
          <a:xfrm>
            <a:off x="7055593" y="4506580"/>
            <a:ext cx="1476421" cy="195029"/>
            <a:chOff x="213125" y="197550"/>
            <a:chExt cx="1737375" cy="229500"/>
          </a:xfrm>
        </p:grpSpPr>
        <p:cxnSp>
          <p:nvCxnSpPr>
            <p:cNvPr id="52" name="Google Shape;52;p7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7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7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7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7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7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7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7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7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7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7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7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1829400" y="1476375"/>
            <a:ext cx="5485800" cy="22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8"/>
          <p:cNvSpPr/>
          <p:nvPr/>
        </p:nvSpPr>
        <p:spPr>
          <a:xfrm flipH="1" rot="5400000">
            <a:off x="944594" y="2800194"/>
            <a:ext cx="1398787" cy="3287825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>
            <a:off x="3833789" y="4506580"/>
            <a:ext cx="1476421" cy="195029"/>
            <a:chOff x="213125" y="197550"/>
            <a:chExt cx="1737375" cy="229500"/>
          </a:xfrm>
        </p:grpSpPr>
        <p:cxnSp>
          <p:nvCxnSpPr>
            <p:cNvPr id="68" name="Google Shape;68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" name="Google Shape;80;p8"/>
          <p:cNvSpPr/>
          <p:nvPr/>
        </p:nvSpPr>
        <p:spPr>
          <a:xfrm flipH="1">
            <a:off x="7594801" y="-3"/>
            <a:ext cx="1549198" cy="925466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8"/>
          <p:cNvGrpSpPr/>
          <p:nvPr/>
        </p:nvGrpSpPr>
        <p:grpSpPr>
          <a:xfrm>
            <a:off x="3833789" y="441855"/>
            <a:ext cx="1476421" cy="195029"/>
            <a:chOff x="213125" y="197550"/>
            <a:chExt cx="1737375" cy="229500"/>
          </a:xfrm>
        </p:grpSpPr>
        <p:cxnSp>
          <p:nvCxnSpPr>
            <p:cNvPr id="82" name="Google Shape;82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1951200" y="490350"/>
            <a:ext cx="52416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2236800" y="3680700"/>
            <a:ext cx="46704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97" name="Google Shape;97;p9"/>
          <p:cNvSpPr/>
          <p:nvPr/>
        </p:nvSpPr>
        <p:spPr>
          <a:xfrm flipH="1">
            <a:off x="298566" y="2611682"/>
            <a:ext cx="725665" cy="1632490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flipH="1">
            <a:off x="1150632" y="2949547"/>
            <a:ext cx="554577" cy="1143108"/>
            <a:chOff x="7068114" y="1298547"/>
            <a:chExt cx="554577" cy="1143108"/>
          </a:xfrm>
        </p:grpSpPr>
        <p:sp>
          <p:nvSpPr>
            <p:cNvPr id="99" name="Google Shape;99;p9"/>
            <p:cNvSpPr/>
            <p:nvPr/>
          </p:nvSpPr>
          <p:spPr>
            <a:xfrm>
              <a:off x="7330102" y="1362053"/>
              <a:ext cx="114636" cy="342868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068114" y="1298547"/>
              <a:ext cx="554577" cy="1143108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-587990" y="3697282"/>
            <a:ext cx="2360181" cy="1446460"/>
            <a:chOff x="7020722" y="3595000"/>
            <a:chExt cx="2002699" cy="1227270"/>
          </a:xfrm>
        </p:grpSpPr>
        <p:sp>
          <p:nvSpPr>
            <p:cNvPr id="102" name="Google Shape;102;p9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9"/>
          <p:cNvSpPr/>
          <p:nvPr/>
        </p:nvSpPr>
        <p:spPr>
          <a:xfrm rot="5400000">
            <a:off x="666919" y="-666795"/>
            <a:ext cx="987560" cy="2321152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flipH="1" rot="-5400000">
            <a:off x="7489644" y="-666795"/>
            <a:ext cx="987560" cy="2321152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8119769" y="2611682"/>
            <a:ext cx="725665" cy="1632490"/>
          </a:xfrm>
          <a:custGeom>
            <a:rect b="b" l="l" r="r" t="t"/>
            <a:pathLst>
              <a:path extrusionOk="0" h="25449" w="11312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7438791" y="2949547"/>
            <a:ext cx="554577" cy="1143108"/>
            <a:chOff x="7068114" y="1298547"/>
            <a:chExt cx="554577" cy="1143108"/>
          </a:xfrm>
        </p:grpSpPr>
        <p:sp>
          <p:nvSpPr>
            <p:cNvPr id="109" name="Google Shape;109;p9"/>
            <p:cNvSpPr/>
            <p:nvPr/>
          </p:nvSpPr>
          <p:spPr>
            <a:xfrm>
              <a:off x="7330102" y="1362053"/>
              <a:ext cx="114636" cy="342868"/>
            </a:xfrm>
            <a:custGeom>
              <a:rect b="b" l="l" r="r" t="t"/>
              <a:pathLst>
                <a:path extrusionOk="0" h="5345" w="1787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7068114" y="1298547"/>
              <a:ext cx="554577" cy="1143108"/>
            </a:xfrm>
            <a:custGeom>
              <a:rect b="b" l="l" r="r" t="t"/>
              <a:pathLst>
                <a:path extrusionOk="0" h="17820" w="8645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 flipH="1">
            <a:off x="7371810" y="3697282"/>
            <a:ext cx="2360181" cy="1446460"/>
            <a:chOff x="7020722" y="3595000"/>
            <a:chExt cx="2002699" cy="1227270"/>
          </a:xfrm>
        </p:grpSpPr>
        <p:sp>
          <p:nvSpPr>
            <p:cNvPr id="112" name="Google Shape;112;p9"/>
            <p:cNvSpPr/>
            <p:nvPr/>
          </p:nvSpPr>
          <p:spPr>
            <a:xfrm>
              <a:off x="7020722" y="3595000"/>
              <a:ext cx="2002699" cy="1227270"/>
            </a:xfrm>
            <a:custGeom>
              <a:rect b="b" l="l" r="r" t="t"/>
              <a:pathLst>
                <a:path extrusionOk="0" h="19132" w="31219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8074835" y="3846971"/>
              <a:ext cx="560414" cy="974978"/>
            </a:xfrm>
            <a:custGeom>
              <a:rect b="b" l="l" r="r" t="t"/>
              <a:pathLst>
                <a:path extrusionOk="0" h="15199" w="8736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7233251" y="4046791"/>
              <a:ext cx="502230" cy="774068"/>
            </a:xfrm>
            <a:custGeom>
              <a:rect b="b" l="l" r="r" t="t"/>
              <a:pathLst>
                <a:path extrusionOk="0" h="12067" w="7829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 flipH="1" rot="10800000">
            <a:off x="50" y="3174661"/>
            <a:ext cx="3295768" cy="1968839"/>
          </a:xfrm>
          <a:custGeom>
            <a:rect b="b" l="l" r="r" t="t"/>
            <a:pathLst>
              <a:path extrusionOk="0" h="21694" w="36315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 txBox="1"/>
          <p:nvPr>
            <p:ph type="title"/>
          </p:nvPr>
        </p:nvSpPr>
        <p:spPr>
          <a:xfrm>
            <a:off x="908700" y="3522750"/>
            <a:ext cx="3679200" cy="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collections.arquives.ca/en/permalink/artifacts491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hac-aspc.gc.ca/aids-sida/publication/survreport/2013/dec/assets/pdf/hiv-aids-surveillence-eng.pdf" TargetMode="External"/><Relationship Id="rId4" Type="http://schemas.openxmlformats.org/officeDocument/2006/relationships/hyperlink" Target="https://www.canada.ca/en/public-health/services/hiv-aids/federal-initiative-address-hiv-aids-canada/strengthening-federal-action-canadian-response-hiv-aids/canadian-response-hiv-aid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llections.arquives.ca/en/permalink/descriptions42708" TargetMode="External"/><Relationship Id="rId4" Type="http://schemas.openxmlformats.org/officeDocument/2006/relationships/hyperlink" Target="https://vimeo.com/389148896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 txBox="1"/>
          <p:nvPr>
            <p:ph type="title"/>
          </p:nvPr>
        </p:nvSpPr>
        <p:spPr>
          <a:xfrm>
            <a:off x="1455150" y="735100"/>
            <a:ext cx="6233700" cy="22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The AIDS Crisis in Canada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3">
            <a:alphaModFix/>
          </a:blip>
          <a:srcRect b="5438" l="5448" r="4347" t="4520"/>
          <a:stretch/>
        </p:blipFill>
        <p:spPr>
          <a:xfrm>
            <a:off x="3793051" y="2783745"/>
            <a:ext cx="1557900" cy="1554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30"/>
          <p:cNvSpPr txBox="1"/>
          <p:nvPr/>
        </p:nvSpPr>
        <p:spPr>
          <a:xfrm>
            <a:off x="234275" y="4000525"/>
            <a:ext cx="3013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AIDS Action Now. Button. Catalogue number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CB47. The ArQuives: Canada’s LGBTQ2+ Archives. Toronto, ON. </a:t>
            </a:r>
            <a:r>
              <a:rPr lang="en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https://collections.arquives.ca/en/permalink/artifacts4911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. 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9"/>
          <p:cNvSpPr txBox="1"/>
          <p:nvPr>
            <p:ph type="title"/>
          </p:nvPr>
        </p:nvSpPr>
        <p:spPr>
          <a:xfrm>
            <a:off x="255225" y="274500"/>
            <a:ext cx="8658300" cy="45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References and Further Reading</a:t>
            </a:r>
            <a:endParaRPr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Public Health Agency of Canada. (2014). HIV and AIDS in Canada: A surveillance report to December 31,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2013. Minister of Public Works and Government Services Canada.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http://www.phac-aspc.gc.ca/aids-sida/publication/survreport/2013/dec/assets/pdf/hiv-aids-surveillence-eng.pdf</a:t>
            </a:r>
            <a:r>
              <a:rPr lang="en" sz="1400">
                <a:latin typeface="Nunito"/>
                <a:ea typeface="Nunito"/>
                <a:cs typeface="Nunito"/>
                <a:sym typeface="Nunito"/>
              </a:rPr>
              <a:t>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Public Health Agency of Canada. (2006). Strengthening federal action in the Canadian response to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HIV/AIDS. </a:t>
            </a:r>
            <a:r>
              <a:rPr lang="en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Federal Initiative to Address HIV/AIDS in Canada.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https://www.canada.ca/en/public-health/services/hiv-aids/federal-initiative-address-hiv-aids-canada/strengthening-federal-action-canadian-response-hiv-aids/canadian-response-hiv-aids.html</a:t>
            </a:r>
            <a:r>
              <a:rPr lang="en" sz="1400">
                <a:latin typeface="Nunito"/>
                <a:ea typeface="Nunito"/>
                <a:cs typeface="Nunito"/>
                <a:sym typeface="Nunito"/>
              </a:rPr>
              <a:t>.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399" y="152400"/>
            <a:ext cx="6541752" cy="44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1"/>
          <p:cNvSpPr txBox="1"/>
          <p:nvPr/>
        </p:nvSpPr>
        <p:spPr>
          <a:xfrm>
            <a:off x="156050" y="3245875"/>
            <a:ext cx="2091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Hannan, P. (198-?). Photograph of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AIDS Action Now! Protest. Item number 2006-153/03P. The ArQuives: Canada’s LGBTQ2+ Archives. Toronto, ON. https://collections.arquives.ca/en/permalink/descriptions22035.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31"/>
          <p:cNvSpPr txBox="1"/>
          <p:nvPr/>
        </p:nvSpPr>
        <p:spPr>
          <a:xfrm>
            <a:off x="156050" y="1121875"/>
            <a:ext cx="209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Photo of an AIDS Action Now! march, 1980s. One person’s sign is a reference to politician Jake Epp, whose refusal to implement a National AIDS Strategy significantly worsened the AIDS crisis.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"/>
          <p:cNvSpPr txBox="1"/>
          <p:nvPr>
            <p:ph idx="1" type="body"/>
          </p:nvPr>
        </p:nvSpPr>
        <p:spPr>
          <a:xfrm>
            <a:off x="1687050" y="1585881"/>
            <a:ext cx="5769900" cy="23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★"/>
            </a:pPr>
            <a:r>
              <a:rPr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HIV (Human Immunodeficiency Virus)</a:t>
            </a: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causes a person’s immune system to become weakened. If an HIV-positive person does not have access to treatment, they can develop AIDS (Acquired Immunodeficiency Syndrome).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★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Because of their weakened immune systems, people with AIDS are susceptible to </a:t>
            </a:r>
            <a:r>
              <a:rPr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opportunistic infections</a:t>
            </a: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viral-induced cancers.</a:t>
            </a:r>
            <a:endParaRPr/>
          </a:p>
        </p:txBody>
      </p:sp>
      <p:sp>
        <p:nvSpPr>
          <p:cNvPr id="483" name="Google Shape;483;p32"/>
          <p:cNvSpPr txBox="1"/>
          <p:nvPr>
            <p:ph type="title"/>
          </p:nvPr>
        </p:nvSpPr>
        <p:spPr>
          <a:xfrm>
            <a:off x="557877" y="533473"/>
            <a:ext cx="5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What is HIV/AIDS?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"/>
          <p:cNvSpPr txBox="1"/>
          <p:nvPr>
            <p:ph idx="1" type="subTitle"/>
          </p:nvPr>
        </p:nvSpPr>
        <p:spPr>
          <a:xfrm>
            <a:off x="192049" y="1325700"/>
            <a:ext cx="4393200" cy="32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In </a:t>
            </a:r>
            <a:r>
              <a:rPr lang="en" sz="18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1981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, the US Centers for Disease Control (CDC) received reports of a rare disease in young gay men living in New York and San Francisco.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They initially called this disease </a:t>
            </a:r>
            <a:r>
              <a:rPr lang="en" sz="18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‘GRID’ (Gay-Related Immune Deficiency)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, but they later it renamed </a:t>
            </a:r>
            <a:r>
              <a:rPr lang="en" sz="18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‘AIDS’ (Acquired Immune Deficiency Syndrome)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3"/>
          <p:cNvSpPr txBox="1"/>
          <p:nvPr>
            <p:ph idx="1" type="subTitle"/>
          </p:nvPr>
        </p:nvSpPr>
        <p:spPr>
          <a:xfrm>
            <a:off x="4572000" y="1834348"/>
            <a:ext cx="4239600" cy="14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The first case of AIDS in Canada was reported in </a:t>
            </a:r>
            <a:r>
              <a:rPr lang="en" sz="18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1982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, although suspected cases were retroactively reported from at least 1979.</a:t>
            </a:r>
            <a:endParaRPr sz="1800"/>
          </a:p>
        </p:txBody>
      </p:sp>
      <p:sp>
        <p:nvSpPr>
          <p:cNvPr id="490" name="Google Shape;490;p33"/>
          <p:cNvSpPr txBox="1"/>
          <p:nvPr>
            <p:ph idx="4294967295" type="title"/>
          </p:nvPr>
        </p:nvSpPr>
        <p:spPr>
          <a:xfrm>
            <a:off x="526678" y="470349"/>
            <a:ext cx="5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What was the AIDS crisis?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"/>
          <p:cNvSpPr/>
          <p:nvPr/>
        </p:nvSpPr>
        <p:spPr>
          <a:xfrm>
            <a:off x="3198026" y="1633887"/>
            <a:ext cx="2659800" cy="2646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There </a:t>
            </a: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were no legal protections on the basis of sexual orientation or gender identity/</a:t>
            </a:r>
            <a:endParaRPr b="1" sz="16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expression.</a:t>
            </a:r>
            <a:endParaRPr b="1" sz="16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406475" y="2275188"/>
            <a:ext cx="2659800" cy="2646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Police raids of bathhouses were </a:t>
            </a: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common (e.g., “Operation Soap” in Toronto).</a:t>
            </a:r>
            <a:endParaRPr b="1" sz="16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7" name="Google Shape;497;p34"/>
          <p:cNvSpPr txBox="1"/>
          <p:nvPr>
            <p:ph type="title"/>
          </p:nvPr>
        </p:nvSpPr>
        <p:spPr>
          <a:xfrm>
            <a:off x="468830" y="37858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What else was happening in queer communities in Canada around this time?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8" name="Google Shape;498;p34"/>
          <p:cNvSpPr/>
          <p:nvPr/>
        </p:nvSpPr>
        <p:spPr>
          <a:xfrm rot="-441044">
            <a:off x="8940429" y="2785753"/>
            <a:ext cx="114636" cy="342867"/>
          </a:xfrm>
          <a:custGeom>
            <a:rect b="b" l="l" r="r" t="t"/>
            <a:pathLst>
              <a:path extrusionOk="0" h="5345" w="1787">
                <a:moveTo>
                  <a:pt x="881" y="0"/>
                </a:moveTo>
                <a:cubicBezTo>
                  <a:pt x="849" y="0"/>
                  <a:pt x="818" y="3"/>
                  <a:pt x="786" y="10"/>
                </a:cubicBezTo>
                <a:cubicBezTo>
                  <a:pt x="488" y="93"/>
                  <a:pt x="357" y="451"/>
                  <a:pt x="298" y="760"/>
                </a:cubicBezTo>
                <a:cubicBezTo>
                  <a:pt x="0" y="2260"/>
                  <a:pt x="24" y="3844"/>
                  <a:pt x="381" y="5344"/>
                </a:cubicBezTo>
                <a:cubicBezTo>
                  <a:pt x="1429" y="4261"/>
                  <a:pt x="1786" y="2558"/>
                  <a:pt x="1584" y="939"/>
                </a:cubicBezTo>
                <a:cubicBezTo>
                  <a:pt x="1560" y="713"/>
                  <a:pt x="1512" y="474"/>
                  <a:pt x="1381" y="284"/>
                </a:cubicBezTo>
                <a:cubicBezTo>
                  <a:pt x="1269" y="120"/>
                  <a:pt x="1077" y="0"/>
                  <a:pt x="8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4"/>
          <p:cNvSpPr/>
          <p:nvPr/>
        </p:nvSpPr>
        <p:spPr>
          <a:xfrm>
            <a:off x="5989575" y="2324088"/>
            <a:ext cx="2659800" cy="25977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While Pride protests were being held in cities across Canada, queer people continued to be marginalized.</a:t>
            </a:r>
            <a:endParaRPr b="1" sz="16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5"/>
          <p:cNvSpPr txBox="1"/>
          <p:nvPr>
            <p:ph idx="1" type="subTitle"/>
          </p:nvPr>
        </p:nvSpPr>
        <p:spPr>
          <a:xfrm>
            <a:off x="4032025" y="3966075"/>
            <a:ext cx="4872900" cy="8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Mohamed, A. &amp; Fernandes, J. A. (2019). Interview with Anthony Mohamed. File 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number F0184-01-003. The ArQuives: Canada’s LGBTQ2+ Archives. Toronto, ON.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https://collections.arquives.ca/en/permalink/descriptions42708</a:t>
            </a:r>
            <a:r>
              <a:rPr lang="en" sz="1000"/>
              <a:t>. </a:t>
            </a:r>
            <a:endParaRPr sz="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5" name="Google Shape;505;p35"/>
          <p:cNvSpPr txBox="1"/>
          <p:nvPr>
            <p:ph type="title"/>
          </p:nvPr>
        </p:nvSpPr>
        <p:spPr>
          <a:xfrm>
            <a:off x="218225" y="172075"/>
            <a:ext cx="3699300" cy="43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Watch a selection from Anthony Mohamed’s interview with Jennifer Aja Fernandes on the formation of the Alliance for South Asian AIDS Prevention and other community-based AIDS activist groups in the late 1980s and early 1990s </a:t>
            </a:r>
            <a:r>
              <a:rPr b="1" lang="en"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(watch from 59:18-1:03:07).</a:t>
            </a:r>
            <a:endParaRPr b="1" sz="1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pic>
        <p:nvPicPr>
          <p:cNvPr id="506" name="Google Shape;506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2050" y="1177438"/>
            <a:ext cx="4872950" cy="27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6"/>
          <p:cNvSpPr txBox="1"/>
          <p:nvPr>
            <p:ph type="title"/>
          </p:nvPr>
        </p:nvSpPr>
        <p:spPr>
          <a:xfrm>
            <a:off x="267300" y="625500"/>
            <a:ext cx="4304700" cy="3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association of AIDS with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men who had sex with men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(and, later, with intravenous drug users) meant that many politicians were indifferent.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Activist organizations like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AIDS Action Now! (AAN!)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protested government inaction and developed networks of community care.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Although pharmaceutical companies were conducting drug trials throughout this period, most early treatments for HIV/AIDS were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ineffective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and/or </a:t>
            </a:r>
            <a:r>
              <a:rPr lang="en" sz="1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inaccessible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2" name="Google Shape;5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98" y="343600"/>
            <a:ext cx="3997051" cy="276748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6"/>
          <p:cNvSpPr txBox="1"/>
          <p:nvPr/>
        </p:nvSpPr>
        <p:spPr>
          <a:xfrm>
            <a:off x="4847075" y="3111100"/>
            <a:ext cx="399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Ladell, D. (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198-?). AIDS Action Now! demonstration [photograph].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Item number 2006-153/64P. The ArQuives: Canada’s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LGBTQ2+ Archives. Toronto, ON. https://collections.arquives.ca/en/permalink/descriptions22035.</a:t>
            </a:r>
            <a:endParaRPr sz="1200"/>
          </a:p>
        </p:txBody>
      </p:sp>
      <p:sp>
        <p:nvSpPr>
          <p:cNvPr id="514" name="Google Shape;514;p36"/>
          <p:cNvSpPr txBox="1"/>
          <p:nvPr/>
        </p:nvSpPr>
        <p:spPr>
          <a:xfrm>
            <a:off x="4905325" y="3911500"/>
            <a:ext cx="3880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Photo of a die-in protest organized by AAN!, 1980s.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"/>
          <p:cNvSpPr txBox="1"/>
          <p:nvPr>
            <p:ph idx="4294967295" type="title"/>
          </p:nvPr>
        </p:nvSpPr>
        <p:spPr>
          <a:xfrm>
            <a:off x="267300" y="152400"/>
            <a:ext cx="4304700" cy="47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 on the development of a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National AIDS Strategy (NAS)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started in 1989; the first NAS expired in 1993, but was renewed until 1998.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1996, the federal government indicated that it planned to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shut down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the program.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response, AAN! organized an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ad campaign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in the Globe &amp; Mail and urged people to write letters to their MPs.</a:t>
            </a:r>
            <a:b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★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1998, the NAS was replaced with the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Canadian Strategy on HIV/AIDS (CSHA)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The CSHA was intended to be a collaborative project that would include communities affected by HIV/AIDS in the research process.</a:t>
            </a:r>
            <a:b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0" name="Google Shape;5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4267201" cy="365686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7"/>
          <p:cNvSpPr txBox="1"/>
          <p:nvPr/>
        </p:nvSpPr>
        <p:spPr>
          <a:xfrm>
            <a:off x="4847075" y="4177900"/>
            <a:ext cx="399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Leslie, C. (1996, Feb. 1). National AIDS Strategy on chopping block?.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Xtra!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Canada National AIDS Strategy vertical file.  The ArQuives: Canada’s LGBTQ2+ Archives. Toronto, ON. 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https://collections.arquives.ca/en/permalink/verticalfile6594.</a:t>
            </a:r>
            <a:endParaRPr sz="1200"/>
          </a:p>
        </p:txBody>
      </p:sp>
      <p:sp>
        <p:nvSpPr>
          <p:cNvPr id="522" name="Google Shape;522;p37"/>
          <p:cNvSpPr txBox="1"/>
          <p:nvPr/>
        </p:nvSpPr>
        <p:spPr>
          <a:xfrm>
            <a:off x="4724400" y="3733050"/>
            <a:ext cx="4267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Article published in the February 1, 1996 issue of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Xtra!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on the cancellation of the NAS.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 txBox="1"/>
          <p:nvPr>
            <p:ph idx="1" type="subTitle"/>
          </p:nvPr>
        </p:nvSpPr>
        <p:spPr>
          <a:xfrm>
            <a:off x="5102575" y="409350"/>
            <a:ext cx="33498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By 1989,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nearly 5000 people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 in Canada had been diagnosed with AIDS; </a:t>
            </a: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over 2500 people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 were reported to have died of AIDS-related causes.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Photo of an AIDS Memorial in Toronto, ca. 1988. Starting in the mid-1980s, Michael Lynch and other AIDS activists had been making temporary memorials for the city’s annual Pride events. In the mid-1990s, a permanent AIDS Memorial was installed at Barbara Hall Park (then Cawthra Park).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-1380" l="0" r="29088" t="1380"/>
          <a:stretch/>
        </p:blipFill>
        <p:spPr>
          <a:xfrm>
            <a:off x="365983" y="354620"/>
            <a:ext cx="3989400" cy="37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/>
        </p:nvSpPr>
        <p:spPr>
          <a:xfrm>
            <a:off x="365975" y="4115425"/>
            <a:ext cx="3989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Ladell, D. (1988?). Lesbian and Gay Pride Day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Photographs. Fonds number F0003-02-072. The ArQuives: Canada’s LGBTQ2+ Archives. Toronto, ON. https://collections.arquives.ca/en/permalink/descriptions47000.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Middle School - 6th Grade: Biology by Slidesgo">
  <a:themeElements>
    <a:clrScheme name="Simple Light">
      <a:dk1>
        <a:srgbClr val="000000"/>
      </a:dk1>
      <a:lt1>
        <a:srgbClr val="FFFFFF"/>
      </a:lt1>
      <a:dk2>
        <a:srgbClr val="0E4042"/>
      </a:dk2>
      <a:lt2>
        <a:srgbClr val="FFFFFF"/>
      </a:lt2>
      <a:accent1>
        <a:srgbClr val="CFF1F2"/>
      </a:accent1>
      <a:accent2>
        <a:srgbClr val="56B2DB"/>
      </a:accent2>
      <a:accent3>
        <a:srgbClr val="49E1E6"/>
      </a:accent3>
      <a:accent4>
        <a:srgbClr val="3AC5CA"/>
      </a:accent4>
      <a:accent5>
        <a:srgbClr val="FECBC8"/>
      </a:accent5>
      <a:accent6>
        <a:srgbClr val="FE9F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